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1" r:id="rId1"/>
  </p:sldMasterIdLst>
  <p:notesMasterIdLst>
    <p:notesMasterId r:id="rId17"/>
  </p:notesMasterIdLst>
  <p:handoutMasterIdLst>
    <p:handoutMasterId r:id="rId18"/>
  </p:handoutMasterIdLst>
  <p:sldIdLst>
    <p:sldId id="256" r:id="rId2"/>
    <p:sldId id="270" r:id="rId3"/>
    <p:sldId id="271" r:id="rId4"/>
    <p:sldId id="272" r:id="rId5"/>
    <p:sldId id="273" r:id="rId6"/>
    <p:sldId id="257" r:id="rId7"/>
    <p:sldId id="258" r:id="rId8"/>
    <p:sldId id="267" r:id="rId9"/>
    <p:sldId id="259" r:id="rId10"/>
    <p:sldId id="274" r:id="rId11"/>
    <p:sldId id="275" r:id="rId12"/>
    <p:sldId id="260" r:id="rId13"/>
    <p:sldId id="264" r:id="rId14"/>
    <p:sldId id="263" r:id="rId15"/>
    <p:sldId id="268" r:id="rId16"/>
  </p:sldIdLst>
  <p:sldSz cx="9144000" cy="6858000" type="screen4x3"/>
  <p:notesSz cx="6858000" cy="9144000"/>
  <p:defaultTextStyle>
    <a:defPPr>
      <a:defRPr lang="lv-LV"/>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13544"/>
    <a:srgbClr val="501818"/>
    <a:srgbClr val="7E0000"/>
    <a:srgbClr val="8D2F3C"/>
    <a:srgbClr val="A94949"/>
    <a:srgbClr val="E4A6A6"/>
    <a:srgbClr val="85272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116" d="100"/>
          <a:sy n="116" d="100"/>
        </p:scale>
        <p:origin x="1446"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lv-LV"/>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601A296D-DF31-4F1C-9B42-4EDC3DBEF806}" type="datetimeFigureOut">
              <a:rPr lang="lv-LV" smtClean="0"/>
              <a:t>26.03.2019</a:t>
            </a:fld>
            <a:endParaRPr lang="lv-LV"/>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lv-LV"/>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CFBD26-EC43-4658-88AD-E2FA29215212}" type="slidenum">
              <a:rPr lang="lv-LV" smtClean="0"/>
              <a:t>‹#›</a:t>
            </a:fld>
            <a:endParaRPr lang="lv-LV"/>
          </a:p>
        </p:txBody>
      </p:sp>
    </p:spTree>
    <p:extLst>
      <p:ext uri="{BB962C8B-B14F-4D97-AF65-F5344CB8AC3E}">
        <p14:creationId xmlns:p14="http://schemas.microsoft.com/office/powerpoint/2010/main" val="377716040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lv-LV"/>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75BA86E-6112-4AAB-9781-9855716935BF}" type="datetimeFigureOut">
              <a:rPr lang="lv-LV" smtClean="0"/>
              <a:t>26.03.2019</a:t>
            </a:fld>
            <a:endParaRPr lang="lv-LV"/>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lv-LV"/>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lv-LV"/>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lv-LV"/>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AA9D82C-B89C-4E0C-BBE9-6D8599F175C0}" type="slidenum">
              <a:rPr lang="lv-LV" smtClean="0"/>
              <a:t>‹#›</a:t>
            </a:fld>
            <a:endParaRPr lang="lv-LV"/>
          </a:p>
        </p:txBody>
      </p:sp>
    </p:spTree>
    <p:extLst>
      <p:ext uri="{BB962C8B-B14F-4D97-AF65-F5344CB8AC3E}">
        <p14:creationId xmlns:p14="http://schemas.microsoft.com/office/powerpoint/2010/main" val="1027307073"/>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lv-LV"/>
          </a:p>
        </p:txBody>
      </p:sp>
      <p:sp>
        <p:nvSpPr>
          <p:cNvPr id="4" name="Slide Number Placeholder 3"/>
          <p:cNvSpPr>
            <a:spLocks noGrp="1"/>
          </p:cNvSpPr>
          <p:nvPr>
            <p:ph type="sldNum" sz="quarter" idx="10"/>
          </p:nvPr>
        </p:nvSpPr>
        <p:spPr/>
        <p:txBody>
          <a:bodyPr/>
          <a:lstStyle/>
          <a:p>
            <a:fld id="{FAA9D82C-B89C-4E0C-BBE9-6D8599F175C0}" type="slidenum">
              <a:rPr lang="lv-LV" smtClean="0"/>
              <a:t>2</a:t>
            </a:fld>
            <a:endParaRPr lang="lv-LV"/>
          </a:p>
        </p:txBody>
      </p:sp>
    </p:spTree>
    <p:extLst>
      <p:ext uri="{BB962C8B-B14F-4D97-AF65-F5344CB8AC3E}">
        <p14:creationId xmlns:p14="http://schemas.microsoft.com/office/powerpoint/2010/main" val="59574218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lv-LV"/>
          </a:p>
        </p:txBody>
      </p:sp>
      <p:sp>
        <p:nvSpPr>
          <p:cNvPr id="4" name="Slide Number Placeholder 3"/>
          <p:cNvSpPr>
            <a:spLocks noGrp="1"/>
          </p:cNvSpPr>
          <p:nvPr>
            <p:ph type="sldNum" sz="quarter" idx="10"/>
          </p:nvPr>
        </p:nvSpPr>
        <p:spPr/>
        <p:txBody>
          <a:bodyPr/>
          <a:lstStyle/>
          <a:p>
            <a:fld id="{FAA9D82C-B89C-4E0C-BBE9-6D8599F175C0}" type="slidenum">
              <a:rPr lang="lv-LV" smtClean="0"/>
              <a:t>3</a:t>
            </a:fld>
            <a:endParaRPr lang="lv-LV"/>
          </a:p>
        </p:txBody>
      </p:sp>
    </p:spTree>
    <p:extLst>
      <p:ext uri="{BB962C8B-B14F-4D97-AF65-F5344CB8AC3E}">
        <p14:creationId xmlns:p14="http://schemas.microsoft.com/office/powerpoint/2010/main" val="158155683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lv-LV"/>
          </a:p>
        </p:txBody>
      </p:sp>
      <p:sp>
        <p:nvSpPr>
          <p:cNvPr id="4" name="Slide Number Placeholder 3"/>
          <p:cNvSpPr>
            <a:spLocks noGrp="1"/>
          </p:cNvSpPr>
          <p:nvPr>
            <p:ph type="sldNum" sz="quarter" idx="10"/>
          </p:nvPr>
        </p:nvSpPr>
        <p:spPr/>
        <p:txBody>
          <a:bodyPr/>
          <a:lstStyle/>
          <a:p>
            <a:fld id="{FAA9D82C-B89C-4E0C-BBE9-6D8599F175C0}" type="slidenum">
              <a:rPr lang="lv-LV" smtClean="0"/>
              <a:t>6</a:t>
            </a:fld>
            <a:endParaRPr lang="lv-LV"/>
          </a:p>
        </p:txBody>
      </p:sp>
    </p:spTree>
    <p:extLst>
      <p:ext uri="{BB962C8B-B14F-4D97-AF65-F5344CB8AC3E}">
        <p14:creationId xmlns:p14="http://schemas.microsoft.com/office/powerpoint/2010/main" val="214664031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lv-LV"/>
          </a:p>
        </p:txBody>
      </p:sp>
      <p:sp>
        <p:nvSpPr>
          <p:cNvPr id="4" name="Slide Number Placeholder 3"/>
          <p:cNvSpPr>
            <a:spLocks noGrp="1"/>
          </p:cNvSpPr>
          <p:nvPr>
            <p:ph type="sldNum" sz="quarter" idx="10"/>
          </p:nvPr>
        </p:nvSpPr>
        <p:spPr/>
        <p:txBody>
          <a:bodyPr/>
          <a:lstStyle/>
          <a:p>
            <a:fld id="{FAA9D82C-B89C-4E0C-BBE9-6D8599F175C0}" type="slidenum">
              <a:rPr lang="lv-LV" smtClean="0"/>
              <a:t>7</a:t>
            </a:fld>
            <a:endParaRPr lang="lv-LV"/>
          </a:p>
        </p:txBody>
      </p:sp>
    </p:spTree>
    <p:extLst>
      <p:ext uri="{BB962C8B-B14F-4D97-AF65-F5344CB8AC3E}">
        <p14:creationId xmlns:p14="http://schemas.microsoft.com/office/powerpoint/2010/main" val="377787983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endParaRPr lang="lv-LV"/>
          </a:p>
        </p:txBody>
      </p:sp>
      <p:sp>
        <p:nvSpPr>
          <p:cNvPr id="5" name="Footer Placeholder 4"/>
          <p:cNvSpPr>
            <a:spLocks noGrp="1"/>
          </p:cNvSpPr>
          <p:nvPr>
            <p:ph type="ftr" sz="quarter" idx="11"/>
          </p:nvPr>
        </p:nvSpPr>
        <p:spPr/>
        <p:txBody>
          <a:bodyPr/>
          <a:lstStyle/>
          <a:p>
            <a:endParaRPr lang="lv-LV"/>
          </a:p>
        </p:txBody>
      </p:sp>
    </p:spTree>
    <p:extLst>
      <p:ext uri="{BB962C8B-B14F-4D97-AF65-F5344CB8AC3E}">
        <p14:creationId xmlns:p14="http://schemas.microsoft.com/office/powerpoint/2010/main" val="382894105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lv-LV"/>
          </a:p>
        </p:txBody>
      </p:sp>
      <p:sp>
        <p:nvSpPr>
          <p:cNvPr id="6" name="Footer Placeholder 5"/>
          <p:cNvSpPr>
            <a:spLocks noGrp="1"/>
          </p:cNvSpPr>
          <p:nvPr>
            <p:ph type="ftr" sz="quarter" idx="11"/>
          </p:nvPr>
        </p:nvSpPr>
        <p:spPr/>
        <p:txBody>
          <a:bodyPr/>
          <a:lstStyle/>
          <a:p>
            <a:endParaRPr lang="lv-LV"/>
          </a:p>
        </p:txBody>
      </p:sp>
    </p:spTree>
    <p:extLst>
      <p:ext uri="{BB962C8B-B14F-4D97-AF65-F5344CB8AC3E}">
        <p14:creationId xmlns:p14="http://schemas.microsoft.com/office/powerpoint/2010/main" val="33613994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endParaRPr lang="lv-LV"/>
          </a:p>
        </p:txBody>
      </p:sp>
      <p:sp>
        <p:nvSpPr>
          <p:cNvPr id="5" name="Footer Placeholder 4"/>
          <p:cNvSpPr>
            <a:spLocks noGrp="1"/>
          </p:cNvSpPr>
          <p:nvPr>
            <p:ph type="ftr" sz="quarter" idx="11"/>
          </p:nvPr>
        </p:nvSpPr>
        <p:spPr/>
        <p:txBody>
          <a:bodyPr/>
          <a:lstStyle/>
          <a:p>
            <a:endParaRPr lang="lv-LV"/>
          </a:p>
        </p:txBody>
      </p:sp>
      <p:sp>
        <p:nvSpPr>
          <p:cNvPr id="6" name="Slide Number Placeholder 5"/>
          <p:cNvSpPr>
            <a:spLocks noGrp="1"/>
          </p:cNvSpPr>
          <p:nvPr>
            <p:ph type="sldNum" sz="quarter" idx="12"/>
          </p:nvPr>
        </p:nvSpPr>
        <p:spPr>
          <a:xfrm>
            <a:off x="6457950" y="6356350"/>
            <a:ext cx="2057400" cy="365125"/>
          </a:xfrm>
          <a:prstGeom prst="rect">
            <a:avLst/>
          </a:prstGeom>
        </p:spPr>
        <p:txBody>
          <a:bodyPr/>
          <a:lstStyle/>
          <a:p>
            <a:fld id="{039FFAA5-B70C-4779-8786-47C0275AAA38}" type="slidenum">
              <a:rPr lang="lv-LV" smtClean="0"/>
              <a:t>‹#›</a:t>
            </a:fld>
            <a:endParaRPr lang="lv-LV"/>
          </a:p>
        </p:txBody>
      </p:sp>
    </p:spTree>
    <p:extLst>
      <p:ext uri="{BB962C8B-B14F-4D97-AF65-F5344CB8AC3E}">
        <p14:creationId xmlns:p14="http://schemas.microsoft.com/office/powerpoint/2010/main" val="390843456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endParaRPr lang="lv-LV"/>
          </a:p>
        </p:txBody>
      </p:sp>
      <p:sp>
        <p:nvSpPr>
          <p:cNvPr id="5" name="Footer Placeholder 4"/>
          <p:cNvSpPr>
            <a:spLocks noGrp="1"/>
          </p:cNvSpPr>
          <p:nvPr>
            <p:ph type="ftr" sz="quarter" idx="11"/>
          </p:nvPr>
        </p:nvSpPr>
        <p:spPr/>
        <p:txBody>
          <a:bodyPr/>
          <a:lstStyle/>
          <a:p>
            <a:endParaRPr lang="lv-LV"/>
          </a:p>
        </p:txBody>
      </p:sp>
    </p:spTree>
    <p:extLst>
      <p:ext uri="{BB962C8B-B14F-4D97-AF65-F5344CB8AC3E}">
        <p14:creationId xmlns:p14="http://schemas.microsoft.com/office/powerpoint/2010/main" val="415396503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402247098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pic>
        <p:nvPicPr>
          <p:cNvPr id="6" name="Picture 6"/>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96863" y="0"/>
            <a:ext cx="1760537" cy="1957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2590800" y="381000"/>
            <a:ext cx="6096000" cy="1036642"/>
          </a:xfrm>
        </p:spPr>
        <p:txBody>
          <a:bodyPr anchor="t">
            <a:normAutofit/>
          </a:bodyPr>
          <a:lstStyle>
            <a:lvl1pPr algn="l">
              <a:defRPr sz="2400" b="1">
                <a:latin typeface="Verdana" panose="020B0604030504040204" pitchFamily="34" charset="0"/>
                <a:ea typeface="Verdana" panose="020B0604030504040204" pitchFamily="34" charset="0"/>
                <a:cs typeface="Verdana" panose="020B0604030504040204" pitchFamily="34" charset="0"/>
              </a:defRPr>
            </a:lvl1pPr>
          </a:lstStyle>
          <a:p>
            <a:r>
              <a:rPr lang="en-US" dirty="0"/>
              <a:t>Click to edit Master title style</a:t>
            </a:r>
          </a:p>
        </p:txBody>
      </p:sp>
      <p:sp>
        <p:nvSpPr>
          <p:cNvPr id="3" name="Content Placeholder 2"/>
          <p:cNvSpPr>
            <a:spLocks noGrp="1"/>
          </p:cNvSpPr>
          <p:nvPr>
            <p:ph idx="1"/>
          </p:nvPr>
        </p:nvSpPr>
        <p:spPr>
          <a:xfrm>
            <a:off x="2590800" y="1752602"/>
            <a:ext cx="6096000" cy="4373573"/>
          </a:xfrm>
        </p:spPr>
        <p:txBody>
          <a:bodyPr>
            <a:normAutofit/>
          </a:bodyPr>
          <a:lstStyle>
            <a:lvl1pPr marL="0" indent="0">
              <a:buNone/>
              <a:defRPr sz="2000">
                <a:latin typeface="Verdana" panose="020B0604030504040204" pitchFamily="34" charset="0"/>
                <a:ea typeface="Verdana" panose="020B0604030504040204" pitchFamily="34" charset="0"/>
                <a:cs typeface="Verdana" panose="020B0604030504040204" pitchFamily="34" charset="0"/>
              </a:defRPr>
            </a:lvl1pPr>
            <a:lvl2pPr>
              <a:defRPr sz="2000">
                <a:latin typeface="Times New Roman" panose="02020603050405020304" pitchFamily="18" charset="0"/>
                <a:cs typeface="Times New Roman" panose="02020603050405020304" pitchFamily="18" charset="0"/>
              </a:defRPr>
            </a:lvl2pPr>
            <a:lvl3pPr>
              <a:defRPr sz="2000">
                <a:latin typeface="Times New Roman" panose="02020603050405020304" pitchFamily="18" charset="0"/>
                <a:cs typeface="Times New Roman" panose="02020603050405020304" pitchFamily="18" charset="0"/>
              </a:defRPr>
            </a:lvl3pPr>
            <a:lvl4pPr>
              <a:defRPr sz="2000">
                <a:latin typeface="Times New Roman" panose="02020603050405020304" pitchFamily="18" charset="0"/>
                <a:cs typeface="Times New Roman" panose="02020603050405020304" pitchFamily="18" charset="0"/>
              </a:defRPr>
            </a:lvl4pPr>
            <a:lvl5pPr>
              <a:defRPr sz="2000">
                <a:latin typeface="Times New Roman" panose="02020603050405020304" pitchFamily="18" charset="0"/>
                <a:cs typeface="Times New Roman" panose="02020603050405020304" pitchFamily="18" charset="0"/>
              </a:defRPr>
            </a:lvl5pPr>
          </a:lstStyle>
          <a:p>
            <a:pPr lvl="0"/>
            <a:r>
              <a:rPr lang="en-US"/>
              <a:t>Click to edit Master text styles</a:t>
            </a:r>
          </a:p>
        </p:txBody>
      </p:sp>
      <p:sp>
        <p:nvSpPr>
          <p:cNvPr id="24" name="Text Placeholder 15"/>
          <p:cNvSpPr>
            <a:spLocks noGrp="1"/>
          </p:cNvSpPr>
          <p:nvPr>
            <p:ph type="body" sz="quarter" idx="10"/>
          </p:nvPr>
        </p:nvSpPr>
        <p:spPr>
          <a:xfrm>
            <a:off x="2590800" y="6324600"/>
            <a:ext cx="1981200" cy="304800"/>
          </a:xfrm>
        </p:spPr>
        <p:txBody>
          <a:bodyPr>
            <a:normAutofit/>
          </a:bodyPr>
          <a:lstStyle>
            <a:lvl1pPr marL="0" indent="0">
              <a:buNone/>
              <a:defRPr sz="1000">
                <a:latin typeface="Verdana" panose="020B0604030504040204" pitchFamily="34" charset="0"/>
                <a:ea typeface="Verdana" panose="020B0604030504040204" pitchFamily="34" charset="0"/>
                <a:cs typeface="Verdana" panose="020B0604030504040204" pitchFamily="34" charset="0"/>
              </a:defRPr>
            </a:lvl1pPr>
          </a:lstStyle>
          <a:p>
            <a:pPr lvl="0"/>
            <a:r>
              <a:rPr lang="en-US"/>
              <a:t>Click to edit Master text styles</a:t>
            </a:r>
          </a:p>
        </p:txBody>
      </p:sp>
      <p:sp>
        <p:nvSpPr>
          <p:cNvPr id="25" name="Text Placeholder 19"/>
          <p:cNvSpPr>
            <a:spLocks noGrp="1"/>
          </p:cNvSpPr>
          <p:nvPr>
            <p:ph type="body" sz="quarter" idx="12"/>
          </p:nvPr>
        </p:nvSpPr>
        <p:spPr>
          <a:xfrm>
            <a:off x="4876800" y="6324600"/>
            <a:ext cx="3657600" cy="304800"/>
          </a:xfrm>
        </p:spPr>
        <p:txBody>
          <a:bodyPr>
            <a:normAutofit/>
          </a:bodyPr>
          <a:lstStyle>
            <a:lvl1pPr marL="0" indent="0" algn="r">
              <a:buNone/>
              <a:defRPr sz="1000" baseline="0">
                <a:latin typeface="Verdana" panose="020B0604030504040204" pitchFamily="34" charset="0"/>
                <a:ea typeface="Verdana" panose="020B0604030504040204" pitchFamily="34" charset="0"/>
                <a:cs typeface="Verdana" panose="020B0604030504040204" pitchFamily="34" charset="0"/>
              </a:defRPr>
            </a:lvl1pPr>
          </a:lstStyle>
          <a:p>
            <a:pPr lvl="0"/>
            <a:r>
              <a:rPr lang="en-US"/>
              <a:t>Click to edit Master text styles</a:t>
            </a:r>
          </a:p>
        </p:txBody>
      </p:sp>
    </p:spTree>
    <p:extLst>
      <p:ext uri="{BB962C8B-B14F-4D97-AF65-F5344CB8AC3E}">
        <p14:creationId xmlns:p14="http://schemas.microsoft.com/office/powerpoint/2010/main" val="421518802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pic>
        <p:nvPicPr>
          <p:cNvPr id="6" name="Picture 6"/>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96863" y="0"/>
            <a:ext cx="1760537" cy="1957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2590800" y="381000"/>
            <a:ext cx="6096000" cy="1036642"/>
          </a:xfrm>
        </p:spPr>
        <p:txBody>
          <a:bodyPr anchor="t">
            <a:normAutofit/>
          </a:bodyPr>
          <a:lstStyle>
            <a:lvl1pPr algn="l">
              <a:defRPr sz="2400" b="1">
                <a:latin typeface="Verdana" panose="020B0604030504040204" pitchFamily="34" charset="0"/>
                <a:ea typeface="Verdana" panose="020B0604030504040204" pitchFamily="34" charset="0"/>
                <a:cs typeface="Verdana" panose="020B0604030504040204" pitchFamily="34" charset="0"/>
              </a:defRPr>
            </a:lvl1pPr>
          </a:lstStyle>
          <a:p>
            <a:r>
              <a:rPr lang="en-US" dirty="0"/>
              <a:t>Click to edit Master title style</a:t>
            </a:r>
          </a:p>
        </p:txBody>
      </p:sp>
      <p:sp>
        <p:nvSpPr>
          <p:cNvPr id="3" name="Content Placeholder 2"/>
          <p:cNvSpPr>
            <a:spLocks noGrp="1"/>
          </p:cNvSpPr>
          <p:nvPr>
            <p:ph idx="1"/>
          </p:nvPr>
        </p:nvSpPr>
        <p:spPr>
          <a:xfrm>
            <a:off x="2590800" y="1752602"/>
            <a:ext cx="6096000" cy="4373573"/>
          </a:xfrm>
        </p:spPr>
        <p:txBody>
          <a:bodyPr>
            <a:normAutofit/>
          </a:bodyPr>
          <a:lstStyle>
            <a:lvl1pPr marL="0" indent="0">
              <a:buNone/>
              <a:defRPr sz="2000">
                <a:latin typeface="Verdana" panose="020B0604030504040204" pitchFamily="34" charset="0"/>
                <a:ea typeface="Verdana" panose="020B0604030504040204" pitchFamily="34" charset="0"/>
                <a:cs typeface="Verdana" panose="020B0604030504040204" pitchFamily="34" charset="0"/>
              </a:defRPr>
            </a:lvl1pPr>
            <a:lvl2pPr>
              <a:defRPr sz="2000">
                <a:latin typeface="Times New Roman" panose="02020603050405020304" pitchFamily="18" charset="0"/>
                <a:cs typeface="Times New Roman" panose="02020603050405020304" pitchFamily="18" charset="0"/>
              </a:defRPr>
            </a:lvl2pPr>
            <a:lvl3pPr>
              <a:defRPr sz="2000">
                <a:latin typeface="Times New Roman" panose="02020603050405020304" pitchFamily="18" charset="0"/>
                <a:cs typeface="Times New Roman" panose="02020603050405020304" pitchFamily="18" charset="0"/>
              </a:defRPr>
            </a:lvl3pPr>
            <a:lvl4pPr>
              <a:defRPr sz="2000">
                <a:latin typeface="Times New Roman" panose="02020603050405020304" pitchFamily="18" charset="0"/>
                <a:cs typeface="Times New Roman" panose="02020603050405020304" pitchFamily="18" charset="0"/>
              </a:defRPr>
            </a:lvl4pPr>
            <a:lvl5pPr>
              <a:defRPr sz="2000">
                <a:latin typeface="Times New Roman" panose="02020603050405020304" pitchFamily="18" charset="0"/>
                <a:cs typeface="Times New Roman" panose="02020603050405020304" pitchFamily="18" charset="0"/>
              </a:defRPr>
            </a:lvl5pPr>
          </a:lstStyle>
          <a:p>
            <a:pPr lvl="0"/>
            <a:r>
              <a:rPr lang="en-US"/>
              <a:t>Click to edit Master text styles</a:t>
            </a:r>
          </a:p>
        </p:txBody>
      </p:sp>
      <p:sp>
        <p:nvSpPr>
          <p:cNvPr id="24" name="Text Placeholder 15"/>
          <p:cNvSpPr>
            <a:spLocks noGrp="1"/>
          </p:cNvSpPr>
          <p:nvPr>
            <p:ph type="body" sz="quarter" idx="10"/>
          </p:nvPr>
        </p:nvSpPr>
        <p:spPr>
          <a:xfrm>
            <a:off x="2590800" y="6324600"/>
            <a:ext cx="1981200" cy="304800"/>
          </a:xfrm>
        </p:spPr>
        <p:txBody>
          <a:bodyPr>
            <a:normAutofit/>
          </a:bodyPr>
          <a:lstStyle>
            <a:lvl1pPr marL="0" indent="0">
              <a:buNone/>
              <a:defRPr sz="1000">
                <a:latin typeface="Verdana" panose="020B0604030504040204" pitchFamily="34" charset="0"/>
                <a:ea typeface="Verdana" panose="020B0604030504040204" pitchFamily="34" charset="0"/>
                <a:cs typeface="Verdana" panose="020B0604030504040204" pitchFamily="34" charset="0"/>
              </a:defRPr>
            </a:lvl1pPr>
          </a:lstStyle>
          <a:p>
            <a:pPr lvl="0"/>
            <a:r>
              <a:rPr lang="en-US"/>
              <a:t>Click to edit Master text styles</a:t>
            </a:r>
          </a:p>
        </p:txBody>
      </p:sp>
      <p:sp>
        <p:nvSpPr>
          <p:cNvPr id="25" name="Text Placeholder 19"/>
          <p:cNvSpPr>
            <a:spLocks noGrp="1"/>
          </p:cNvSpPr>
          <p:nvPr>
            <p:ph type="body" sz="quarter" idx="12"/>
          </p:nvPr>
        </p:nvSpPr>
        <p:spPr>
          <a:xfrm>
            <a:off x="4876800" y="6324600"/>
            <a:ext cx="3657600" cy="304800"/>
          </a:xfrm>
        </p:spPr>
        <p:txBody>
          <a:bodyPr>
            <a:normAutofit/>
          </a:bodyPr>
          <a:lstStyle>
            <a:lvl1pPr marL="0" indent="0" algn="r">
              <a:buNone/>
              <a:defRPr sz="1000" baseline="0">
                <a:latin typeface="Verdana" panose="020B0604030504040204" pitchFamily="34" charset="0"/>
                <a:ea typeface="Verdana" panose="020B0604030504040204" pitchFamily="34" charset="0"/>
                <a:cs typeface="Verdana" panose="020B0604030504040204" pitchFamily="34" charset="0"/>
              </a:defRPr>
            </a:lvl1pPr>
          </a:lstStyle>
          <a:p>
            <a:pPr lvl="0"/>
            <a:r>
              <a:rPr lang="en-US"/>
              <a:t>Click to edit Master text styles</a:t>
            </a:r>
          </a:p>
        </p:txBody>
      </p:sp>
    </p:spTree>
    <p:extLst>
      <p:ext uri="{BB962C8B-B14F-4D97-AF65-F5344CB8AC3E}">
        <p14:creationId xmlns:p14="http://schemas.microsoft.com/office/powerpoint/2010/main" val="66278449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endParaRPr lang="lv-LV"/>
          </a:p>
        </p:txBody>
      </p:sp>
      <p:sp>
        <p:nvSpPr>
          <p:cNvPr id="5" name="Footer Placeholder 4"/>
          <p:cNvSpPr>
            <a:spLocks noGrp="1"/>
          </p:cNvSpPr>
          <p:nvPr>
            <p:ph type="ftr" sz="quarter" idx="11"/>
          </p:nvPr>
        </p:nvSpPr>
        <p:spPr/>
        <p:txBody>
          <a:bodyPr/>
          <a:lstStyle/>
          <a:p>
            <a:endParaRPr lang="lv-LV"/>
          </a:p>
        </p:txBody>
      </p:sp>
    </p:spTree>
    <p:extLst>
      <p:ext uri="{BB962C8B-B14F-4D97-AF65-F5344CB8AC3E}">
        <p14:creationId xmlns:p14="http://schemas.microsoft.com/office/powerpoint/2010/main" val="28019541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endParaRPr lang="lv-LV"/>
          </a:p>
        </p:txBody>
      </p:sp>
      <p:sp>
        <p:nvSpPr>
          <p:cNvPr id="5" name="Footer Placeholder 4"/>
          <p:cNvSpPr>
            <a:spLocks noGrp="1"/>
          </p:cNvSpPr>
          <p:nvPr>
            <p:ph type="ftr" sz="quarter" idx="11"/>
          </p:nvPr>
        </p:nvSpPr>
        <p:spPr/>
        <p:txBody>
          <a:bodyPr/>
          <a:lstStyle/>
          <a:p>
            <a:endParaRPr lang="lv-LV"/>
          </a:p>
        </p:txBody>
      </p:sp>
    </p:spTree>
    <p:extLst>
      <p:ext uri="{BB962C8B-B14F-4D97-AF65-F5344CB8AC3E}">
        <p14:creationId xmlns:p14="http://schemas.microsoft.com/office/powerpoint/2010/main" val="9480315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endParaRPr lang="lv-LV"/>
          </a:p>
        </p:txBody>
      </p:sp>
      <p:sp>
        <p:nvSpPr>
          <p:cNvPr id="6" name="Footer Placeholder 5"/>
          <p:cNvSpPr>
            <a:spLocks noGrp="1"/>
          </p:cNvSpPr>
          <p:nvPr>
            <p:ph type="ftr" sz="quarter" idx="11"/>
          </p:nvPr>
        </p:nvSpPr>
        <p:spPr/>
        <p:txBody>
          <a:bodyPr/>
          <a:lstStyle/>
          <a:p>
            <a:endParaRPr lang="lv-LV"/>
          </a:p>
        </p:txBody>
      </p:sp>
    </p:spTree>
    <p:extLst>
      <p:ext uri="{BB962C8B-B14F-4D97-AF65-F5344CB8AC3E}">
        <p14:creationId xmlns:p14="http://schemas.microsoft.com/office/powerpoint/2010/main" val="17472869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endParaRPr lang="lv-LV"/>
          </a:p>
        </p:txBody>
      </p:sp>
      <p:sp>
        <p:nvSpPr>
          <p:cNvPr id="8" name="Footer Placeholder 7"/>
          <p:cNvSpPr>
            <a:spLocks noGrp="1"/>
          </p:cNvSpPr>
          <p:nvPr>
            <p:ph type="ftr" sz="quarter" idx="11"/>
          </p:nvPr>
        </p:nvSpPr>
        <p:spPr/>
        <p:txBody>
          <a:bodyPr/>
          <a:lstStyle/>
          <a:p>
            <a:endParaRPr lang="lv-LV"/>
          </a:p>
        </p:txBody>
      </p:sp>
    </p:spTree>
    <p:extLst>
      <p:ext uri="{BB962C8B-B14F-4D97-AF65-F5344CB8AC3E}">
        <p14:creationId xmlns:p14="http://schemas.microsoft.com/office/powerpoint/2010/main" val="4093006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endParaRPr lang="lv-LV"/>
          </a:p>
        </p:txBody>
      </p:sp>
      <p:sp>
        <p:nvSpPr>
          <p:cNvPr id="4" name="Footer Placeholder 3"/>
          <p:cNvSpPr>
            <a:spLocks noGrp="1"/>
          </p:cNvSpPr>
          <p:nvPr>
            <p:ph type="ftr" sz="quarter" idx="11"/>
          </p:nvPr>
        </p:nvSpPr>
        <p:spPr/>
        <p:txBody>
          <a:bodyPr/>
          <a:lstStyle/>
          <a:p>
            <a:endParaRPr lang="lv-LV"/>
          </a:p>
        </p:txBody>
      </p:sp>
    </p:spTree>
    <p:extLst>
      <p:ext uri="{BB962C8B-B14F-4D97-AF65-F5344CB8AC3E}">
        <p14:creationId xmlns:p14="http://schemas.microsoft.com/office/powerpoint/2010/main" val="29860547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lv-LV"/>
          </a:p>
        </p:txBody>
      </p:sp>
      <p:sp>
        <p:nvSpPr>
          <p:cNvPr id="3" name="Footer Placeholder 2"/>
          <p:cNvSpPr>
            <a:spLocks noGrp="1"/>
          </p:cNvSpPr>
          <p:nvPr>
            <p:ph type="ftr" sz="quarter" idx="11"/>
          </p:nvPr>
        </p:nvSpPr>
        <p:spPr/>
        <p:txBody>
          <a:bodyPr/>
          <a:lstStyle/>
          <a:p>
            <a:endParaRPr lang="lv-LV"/>
          </a:p>
        </p:txBody>
      </p:sp>
    </p:spTree>
    <p:extLst>
      <p:ext uri="{BB962C8B-B14F-4D97-AF65-F5344CB8AC3E}">
        <p14:creationId xmlns:p14="http://schemas.microsoft.com/office/powerpoint/2010/main" val="37788145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34019362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lv-LV"/>
          </a:p>
        </p:txBody>
      </p:sp>
      <p:sp>
        <p:nvSpPr>
          <p:cNvPr id="6" name="Footer Placeholder 5"/>
          <p:cNvSpPr>
            <a:spLocks noGrp="1"/>
          </p:cNvSpPr>
          <p:nvPr>
            <p:ph type="ftr" sz="quarter" idx="11"/>
          </p:nvPr>
        </p:nvSpPr>
        <p:spPr/>
        <p:txBody>
          <a:bodyPr/>
          <a:lstStyle/>
          <a:p>
            <a:endParaRPr lang="lv-LV"/>
          </a:p>
        </p:txBody>
      </p:sp>
    </p:spTree>
    <p:extLst>
      <p:ext uri="{BB962C8B-B14F-4D97-AF65-F5344CB8AC3E}">
        <p14:creationId xmlns:p14="http://schemas.microsoft.com/office/powerpoint/2010/main" val="33655769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lv-LV"/>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lv-LV"/>
          </a:p>
        </p:txBody>
      </p:sp>
      <p:sp>
        <p:nvSpPr>
          <p:cNvPr id="8" name="Slide Number Placeholder 3"/>
          <p:cNvSpPr>
            <a:spLocks noGrp="1"/>
          </p:cNvSpPr>
          <p:nvPr>
            <p:ph type="sldNum" sz="quarter" idx="4"/>
          </p:nvPr>
        </p:nvSpPr>
        <p:spPr>
          <a:xfrm>
            <a:off x="6800851" y="6356350"/>
            <a:ext cx="2057400" cy="365125"/>
          </a:xfrm>
          <a:prstGeom prst="rect">
            <a:avLst/>
          </a:prstGeom>
        </p:spPr>
        <p:txBody>
          <a:bodyPr/>
          <a:lstStyle>
            <a:lvl1pPr algn="r">
              <a:defRPr sz="2000" b="1">
                <a:solidFill>
                  <a:srgbClr val="FF0000"/>
                </a:solidFill>
              </a:defRPr>
            </a:lvl1pPr>
          </a:lstStyle>
          <a:p>
            <a:fld id="{039FFAA5-B70C-4779-8786-47C0275AAA38}" type="slidenum">
              <a:rPr lang="lv-LV" smtClean="0"/>
              <a:pPr/>
              <a:t>‹#›</a:t>
            </a:fld>
            <a:endParaRPr lang="lv-LV" dirty="0"/>
          </a:p>
        </p:txBody>
      </p:sp>
    </p:spTree>
    <p:extLst>
      <p:ext uri="{BB962C8B-B14F-4D97-AF65-F5344CB8AC3E}">
        <p14:creationId xmlns:p14="http://schemas.microsoft.com/office/powerpoint/2010/main" val="3369963599"/>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76" r:id="rId8"/>
    <p:sldLayoutId id="2147483669" r:id="rId9"/>
    <p:sldLayoutId id="2147483670" r:id="rId10"/>
    <p:sldLayoutId id="2147483671" r:id="rId11"/>
    <p:sldLayoutId id="2147483672" r:id="rId12"/>
    <p:sldLayoutId id="2147483673" r:id="rId13"/>
    <p:sldLayoutId id="2147483674" r:id="rId14"/>
    <p:sldLayoutId id="2147483675" r:id="rId15"/>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em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41.png"/><Relationship Id="rId3" Type="http://schemas.openxmlformats.org/officeDocument/2006/relationships/image" Target="../media/image23.emf"/><Relationship Id="rId7" Type="http://schemas.openxmlformats.org/officeDocument/2006/relationships/image" Target="../media/image17.png"/><Relationship Id="rId2" Type="http://schemas.openxmlformats.org/officeDocument/2006/relationships/image" Target="../media/image2.emf"/><Relationship Id="rId1" Type="http://schemas.openxmlformats.org/officeDocument/2006/relationships/slideLayout" Target="../slideLayouts/slideLayout13.xml"/><Relationship Id="rId6" Type="http://schemas.openxmlformats.org/officeDocument/2006/relationships/image" Target="../media/image15.png"/><Relationship Id="rId5" Type="http://schemas.openxmlformats.org/officeDocument/2006/relationships/image" Target="../media/image10.emf"/><Relationship Id="rId4" Type="http://schemas.openxmlformats.org/officeDocument/2006/relationships/image" Target="../media/image7.emf"/><Relationship Id="rId9" Type="http://schemas.openxmlformats.org/officeDocument/2006/relationships/image" Target="../media/image4.png"/></Relationships>
</file>

<file path=ppt/slides/_rels/slide11.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image" Target="../media/image15.png"/><Relationship Id="rId7" Type="http://schemas.openxmlformats.org/officeDocument/2006/relationships/image" Target="../media/image41.png"/><Relationship Id="rId2" Type="http://schemas.openxmlformats.org/officeDocument/2006/relationships/image" Target="../media/image2.emf"/><Relationship Id="rId1" Type="http://schemas.openxmlformats.org/officeDocument/2006/relationships/slideLayout" Target="../slideLayouts/slideLayout13.xml"/><Relationship Id="rId6" Type="http://schemas.openxmlformats.org/officeDocument/2006/relationships/image" Target="../media/image7.emf"/><Relationship Id="rId5" Type="http://schemas.openxmlformats.org/officeDocument/2006/relationships/image" Target="../media/image10.emf"/><Relationship Id="rId4" Type="http://schemas.openxmlformats.org/officeDocument/2006/relationships/image" Target="../media/image17.png"/></Relationships>
</file>

<file path=ppt/slides/_rels/slide12.xml.rels><?xml version="1.0" encoding="UTF-8" standalone="yes"?>
<Relationships xmlns="http://schemas.openxmlformats.org/package/2006/relationships"><Relationship Id="rId3" Type="http://schemas.openxmlformats.org/officeDocument/2006/relationships/image" Target="../media/image50.emf"/><Relationship Id="rId2" Type="http://schemas.openxmlformats.org/officeDocument/2006/relationships/image" Target="../media/image2.emf"/><Relationship Id="rId1" Type="http://schemas.openxmlformats.org/officeDocument/2006/relationships/slideLayout" Target="../slideLayouts/slideLayout13.xml"/><Relationship Id="rId4" Type="http://schemas.openxmlformats.org/officeDocument/2006/relationships/image" Target="../media/image4.png"/></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emf"/><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3" Type="http://schemas.openxmlformats.org/officeDocument/2006/relationships/image" Target="../media/image51.jpeg"/><Relationship Id="rId2" Type="http://schemas.openxmlformats.org/officeDocument/2006/relationships/image" Target="../media/image2.emf"/><Relationship Id="rId1" Type="http://schemas.openxmlformats.org/officeDocument/2006/relationships/slideLayout" Target="../slideLayouts/slideLayout13.xml"/><Relationship Id="rId4" Type="http://schemas.openxmlformats.org/officeDocument/2006/relationships/image" Target="../media/image4.png"/></Relationships>
</file>

<file path=ppt/slides/_rels/slide15.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8" Type="http://schemas.openxmlformats.org/officeDocument/2006/relationships/image" Target="../media/image10.emf"/><Relationship Id="rId13" Type="http://schemas.openxmlformats.org/officeDocument/2006/relationships/image" Target="../media/image15.png"/><Relationship Id="rId18" Type="http://schemas.openxmlformats.org/officeDocument/2006/relationships/image" Target="../media/image20.emf"/><Relationship Id="rId26" Type="http://schemas.openxmlformats.org/officeDocument/2006/relationships/image" Target="../media/image28.png"/><Relationship Id="rId39" Type="http://schemas.openxmlformats.org/officeDocument/2006/relationships/image" Target="../media/image41.png"/><Relationship Id="rId3" Type="http://schemas.openxmlformats.org/officeDocument/2006/relationships/image" Target="../media/image5.emf"/><Relationship Id="rId21" Type="http://schemas.openxmlformats.org/officeDocument/2006/relationships/image" Target="../media/image23.emf"/><Relationship Id="rId34" Type="http://schemas.openxmlformats.org/officeDocument/2006/relationships/image" Target="../media/image36.png"/><Relationship Id="rId42" Type="http://schemas.openxmlformats.org/officeDocument/2006/relationships/image" Target="../media/image44.png"/><Relationship Id="rId7" Type="http://schemas.openxmlformats.org/officeDocument/2006/relationships/image" Target="../media/image9.emf"/><Relationship Id="rId12" Type="http://schemas.openxmlformats.org/officeDocument/2006/relationships/image" Target="../media/image14.png"/><Relationship Id="rId17" Type="http://schemas.openxmlformats.org/officeDocument/2006/relationships/image" Target="../media/image19.jpeg"/><Relationship Id="rId25" Type="http://schemas.openxmlformats.org/officeDocument/2006/relationships/image" Target="../media/image27.emf"/><Relationship Id="rId33" Type="http://schemas.openxmlformats.org/officeDocument/2006/relationships/image" Target="../media/image35.png"/><Relationship Id="rId38" Type="http://schemas.openxmlformats.org/officeDocument/2006/relationships/image" Target="../media/image40.png"/><Relationship Id="rId2" Type="http://schemas.openxmlformats.org/officeDocument/2006/relationships/image" Target="../media/image2.emf"/><Relationship Id="rId16" Type="http://schemas.openxmlformats.org/officeDocument/2006/relationships/image" Target="../media/image18.png"/><Relationship Id="rId20" Type="http://schemas.openxmlformats.org/officeDocument/2006/relationships/image" Target="../media/image22.emf"/><Relationship Id="rId29" Type="http://schemas.openxmlformats.org/officeDocument/2006/relationships/image" Target="../media/image31.png"/><Relationship Id="rId41" Type="http://schemas.openxmlformats.org/officeDocument/2006/relationships/image" Target="../media/image43.png"/><Relationship Id="rId1" Type="http://schemas.openxmlformats.org/officeDocument/2006/relationships/slideLayout" Target="../slideLayouts/slideLayout13.xml"/><Relationship Id="rId6" Type="http://schemas.openxmlformats.org/officeDocument/2006/relationships/image" Target="../media/image8.emf"/><Relationship Id="rId11" Type="http://schemas.openxmlformats.org/officeDocument/2006/relationships/image" Target="../media/image13.emf"/><Relationship Id="rId24" Type="http://schemas.openxmlformats.org/officeDocument/2006/relationships/image" Target="../media/image26.png"/><Relationship Id="rId32" Type="http://schemas.openxmlformats.org/officeDocument/2006/relationships/image" Target="../media/image34.png"/><Relationship Id="rId37" Type="http://schemas.openxmlformats.org/officeDocument/2006/relationships/image" Target="../media/image39.png"/><Relationship Id="rId40" Type="http://schemas.openxmlformats.org/officeDocument/2006/relationships/image" Target="../media/image42.png"/><Relationship Id="rId5" Type="http://schemas.openxmlformats.org/officeDocument/2006/relationships/image" Target="../media/image7.emf"/><Relationship Id="rId15" Type="http://schemas.openxmlformats.org/officeDocument/2006/relationships/image" Target="../media/image17.png"/><Relationship Id="rId23" Type="http://schemas.openxmlformats.org/officeDocument/2006/relationships/image" Target="../media/image25.png"/><Relationship Id="rId28" Type="http://schemas.openxmlformats.org/officeDocument/2006/relationships/image" Target="../media/image30.png"/><Relationship Id="rId36" Type="http://schemas.openxmlformats.org/officeDocument/2006/relationships/image" Target="../media/image38.png"/><Relationship Id="rId10" Type="http://schemas.openxmlformats.org/officeDocument/2006/relationships/image" Target="../media/image12.emf"/><Relationship Id="rId19" Type="http://schemas.openxmlformats.org/officeDocument/2006/relationships/image" Target="../media/image21.png"/><Relationship Id="rId31" Type="http://schemas.openxmlformats.org/officeDocument/2006/relationships/image" Target="../media/image33.png"/><Relationship Id="rId4" Type="http://schemas.openxmlformats.org/officeDocument/2006/relationships/image" Target="../media/image6.emf"/><Relationship Id="rId9" Type="http://schemas.openxmlformats.org/officeDocument/2006/relationships/image" Target="../media/image11.emf"/><Relationship Id="rId14" Type="http://schemas.openxmlformats.org/officeDocument/2006/relationships/image" Target="../media/image16.png"/><Relationship Id="rId22" Type="http://schemas.openxmlformats.org/officeDocument/2006/relationships/image" Target="../media/image24.png"/><Relationship Id="rId27" Type="http://schemas.openxmlformats.org/officeDocument/2006/relationships/image" Target="../media/image29.png"/><Relationship Id="rId30" Type="http://schemas.openxmlformats.org/officeDocument/2006/relationships/image" Target="../media/image32.png"/><Relationship Id="rId35" Type="http://schemas.openxmlformats.org/officeDocument/2006/relationships/image" Target="../media/image37.png"/><Relationship Id="rId43" Type="http://schemas.openxmlformats.org/officeDocument/2006/relationships/image" Target="../media/image4.png"/></Relationships>
</file>

<file path=ppt/slides/_rels/slide5.xml.rels><?xml version="1.0" encoding="UTF-8" standalone="yes"?>
<Relationships xmlns="http://schemas.openxmlformats.org/package/2006/relationships"><Relationship Id="rId8" Type="http://schemas.openxmlformats.org/officeDocument/2006/relationships/image" Target="../media/image10.emf"/><Relationship Id="rId13" Type="http://schemas.openxmlformats.org/officeDocument/2006/relationships/image" Target="../media/image15.png"/><Relationship Id="rId18" Type="http://schemas.openxmlformats.org/officeDocument/2006/relationships/image" Target="../media/image20.emf"/><Relationship Id="rId26" Type="http://schemas.openxmlformats.org/officeDocument/2006/relationships/image" Target="../media/image28.png"/><Relationship Id="rId39" Type="http://schemas.openxmlformats.org/officeDocument/2006/relationships/image" Target="../media/image41.png"/><Relationship Id="rId3" Type="http://schemas.openxmlformats.org/officeDocument/2006/relationships/image" Target="../media/image5.emf"/><Relationship Id="rId21" Type="http://schemas.openxmlformats.org/officeDocument/2006/relationships/image" Target="../media/image23.emf"/><Relationship Id="rId34" Type="http://schemas.openxmlformats.org/officeDocument/2006/relationships/image" Target="../media/image36.png"/><Relationship Id="rId42" Type="http://schemas.openxmlformats.org/officeDocument/2006/relationships/image" Target="../media/image44.png"/><Relationship Id="rId7" Type="http://schemas.openxmlformats.org/officeDocument/2006/relationships/image" Target="../media/image9.emf"/><Relationship Id="rId12" Type="http://schemas.openxmlformats.org/officeDocument/2006/relationships/image" Target="../media/image14.png"/><Relationship Id="rId17" Type="http://schemas.openxmlformats.org/officeDocument/2006/relationships/image" Target="../media/image19.jpeg"/><Relationship Id="rId25" Type="http://schemas.openxmlformats.org/officeDocument/2006/relationships/image" Target="../media/image27.emf"/><Relationship Id="rId33" Type="http://schemas.openxmlformats.org/officeDocument/2006/relationships/image" Target="../media/image35.png"/><Relationship Id="rId38" Type="http://schemas.openxmlformats.org/officeDocument/2006/relationships/image" Target="../media/image40.png"/><Relationship Id="rId2" Type="http://schemas.openxmlformats.org/officeDocument/2006/relationships/image" Target="../media/image2.emf"/><Relationship Id="rId16" Type="http://schemas.openxmlformats.org/officeDocument/2006/relationships/image" Target="../media/image18.png"/><Relationship Id="rId20" Type="http://schemas.openxmlformats.org/officeDocument/2006/relationships/image" Target="../media/image22.emf"/><Relationship Id="rId29" Type="http://schemas.openxmlformats.org/officeDocument/2006/relationships/image" Target="../media/image31.png"/><Relationship Id="rId41" Type="http://schemas.openxmlformats.org/officeDocument/2006/relationships/image" Target="../media/image43.png"/><Relationship Id="rId1" Type="http://schemas.openxmlformats.org/officeDocument/2006/relationships/slideLayout" Target="../slideLayouts/slideLayout13.xml"/><Relationship Id="rId6" Type="http://schemas.openxmlformats.org/officeDocument/2006/relationships/image" Target="../media/image8.emf"/><Relationship Id="rId11" Type="http://schemas.openxmlformats.org/officeDocument/2006/relationships/image" Target="../media/image13.emf"/><Relationship Id="rId24" Type="http://schemas.openxmlformats.org/officeDocument/2006/relationships/image" Target="../media/image26.png"/><Relationship Id="rId32" Type="http://schemas.openxmlformats.org/officeDocument/2006/relationships/image" Target="../media/image34.png"/><Relationship Id="rId37" Type="http://schemas.openxmlformats.org/officeDocument/2006/relationships/image" Target="../media/image39.png"/><Relationship Id="rId40" Type="http://schemas.openxmlformats.org/officeDocument/2006/relationships/image" Target="../media/image42.png"/><Relationship Id="rId5" Type="http://schemas.openxmlformats.org/officeDocument/2006/relationships/image" Target="../media/image7.emf"/><Relationship Id="rId15" Type="http://schemas.openxmlformats.org/officeDocument/2006/relationships/image" Target="../media/image17.png"/><Relationship Id="rId23" Type="http://schemas.openxmlformats.org/officeDocument/2006/relationships/image" Target="../media/image25.png"/><Relationship Id="rId28" Type="http://schemas.openxmlformats.org/officeDocument/2006/relationships/image" Target="../media/image30.png"/><Relationship Id="rId36" Type="http://schemas.openxmlformats.org/officeDocument/2006/relationships/image" Target="../media/image38.png"/><Relationship Id="rId10" Type="http://schemas.openxmlformats.org/officeDocument/2006/relationships/image" Target="../media/image12.emf"/><Relationship Id="rId19" Type="http://schemas.openxmlformats.org/officeDocument/2006/relationships/image" Target="../media/image21.png"/><Relationship Id="rId31" Type="http://schemas.openxmlformats.org/officeDocument/2006/relationships/image" Target="../media/image33.png"/><Relationship Id="rId4" Type="http://schemas.openxmlformats.org/officeDocument/2006/relationships/image" Target="../media/image6.emf"/><Relationship Id="rId9" Type="http://schemas.openxmlformats.org/officeDocument/2006/relationships/image" Target="../media/image11.emf"/><Relationship Id="rId14" Type="http://schemas.openxmlformats.org/officeDocument/2006/relationships/image" Target="../media/image16.png"/><Relationship Id="rId22" Type="http://schemas.openxmlformats.org/officeDocument/2006/relationships/image" Target="../media/image24.png"/><Relationship Id="rId27" Type="http://schemas.openxmlformats.org/officeDocument/2006/relationships/image" Target="../media/image29.png"/><Relationship Id="rId30" Type="http://schemas.openxmlformats.org/officeDocument/2006/relationships/image" Target="../media/image32.png"/><Relationship Id="rId35" Type="http://schemas.openxmlformats.org/officeDocument/2006/relationships/image" Target="../media/image37.png"/><Relationship Id="rId43" Type="http://schemas.openxmlformats.org/officeDocument/2006/relationships/image" Target="../media/image4.png"/></Relationships>
</file>

<file path=ppt/slides/_rels/slide6.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3.xml"/><Relationship Id="rId1" Type="http://schemas.openxmlformats.org/officeDocument/2006/relationships/slideLayout" Target="../slideLayouts/slideLayout13.xml"/><Relationship Id="rId4" Type="http://schemas.openxmlformats.org/officeDocument/2006/relationships/image" Target="../media/image4.png"/></Relationships>
</file>

<file path=ppt/slides/_rels/slide7.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4.xml"/><Relationship Id="rId1" Type="http://schemas.openxmlformats.org/officeDocument/2006/relationships/slideLayout" Target="../slideLayouts/slideLayout13.xml"/><Relationship Id="rId6" Type="http://schemas.openxmlformats.org/officeDocument/2006/relationships/image" Target="../media/image4.png"/><Relationship Id="rId5" Type="http://schemas.openxmlformats.org/officeDocument/2006/relationships/image" Target="../media/image46.emf"/><Relationship Id="rId4" Type="http://schemas.openxmlformats.org/officeDocument/2006/relationships/image" Target="../media/image45.emf"/></Relationships>
</file>

<file path=ppt/slides/_rels/slide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2.emf"/><Relationship Id="rId1" Type="http://schemas.openxmlformats.org/officeDocument/2006/relationships/slideLayout" Target="../slideLayouts/slideLayout13.xml"/><Relationship Id="rId6" Type="http://schemas.openxmlformats.org/officeDocument/2006/relationships/image" Target="../media/image4.png"/><Relationship Id="rId5" Type="http://schemas.openxmlformats.org/officeDocument/2006/relationships/image" Target="../media/image47.png"/><Relationship Id="rId4" Type="http://schemas.openxmlformats.org/officeDocument/2006/relationships/image" Target="../media/image33.png"/></Relationships>
</file>

<file path=ppt/slides/_rels/slide9.xml.rels><?xml version="1.0" encoding="UTF-8" standalone="yes"?>
<Relationships xmlns="http://schemas.openxmlformats.org/package/2006/relationships"><Relationship Id="rId3" Type="http://schemas.openxmlformats.org/officeDocument/2006/relationships/image" Target="../media/image48.emf"/><Relationship Id="rId2" Type="http://schemas.openxmlformats.org/officeDocument/2006/relationships/image" Target="../media/image2.emf"/><Relationship Id="rId1" Type="http://schemas.openxmlformats.org/officeDocument/2006/relationships/slideLayout" Target="../slideLayouts/slideLayout13.xml"/><Relationship Id="rId4" Type="http://schemas.openxmlformats.org/officeDocument/2006/relationships/image" Target="../media/image4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1" y="4853354"/>
            <a:ext cx="9144000" cy="2013439"/>
          </a:xfrm>
          <a:prstGeom prst="rect">
            <a:avLst/>
          </a:prstGeom>
        </p:spPr>
      </p:pic>
      <p:pic>
        <p:nvPicPr>
          <p:cNvPr id="5" name="Picture 4"/>
          <p:cNvPicPr>
            <a:picLocks noChangeAspect="1"/>
          </p:cNvPicPr>
          <p:nvPr/>
        </p:nvPicPr>
        <p:blipFill>
          <a:blip r:embed="rId2"/>
          <a:stretch>
            <a:fillRect/>
          </a:stretch>
        </p:blipFill>
        <p:spPr>
          <a:xfrm rot="10800000">
            <a:off x="-6179" y="-8793"/>
            <a:ext cx="9144000" cy="1644161"/>
          </a:xfrm>
          <a:prstGeom prst="rect">
            <a:avLst/>
          </a:prstGeom>
        </p:spPr>
      </p:pic>
      <p:sp>
        <p:nvSpPr>
          <p:cNvPr id="3" name="Subtitle 2"/>
          <p:cNvSpPr>
            <a:spLocks noGrp="1"/>
          </p:cNvSpPr>
          <p:nvPr>
            <p:ph type="subTitle" idx="1"/>
          </p:nvPr>
        </p:nvSpPr>
        <p:spPr>
          <a:xfrm>
            <a:off x="4924852" y="226267"/>
            <a:ext cx="4041848" cy="313520"/>
          </a:xfrm>
        </p:spPr>
        <p:txBody>
          <a:bodyPr>
            <a:normAutofit fontScale="85000" lnSpcReduction="20000"/>
          </a:bodyPr>
          <a:lstStyle/>
          <a:p>
            <a:pPr algn="r"/>
            <a:r>
              <a:rPr lang="lv-LV" b="1" dirty="0" smtClean="0">
                <a:solidFill>
                  <a:schemeClr val="bg1">
                    <a:lumMod val="50000"/>
                  </a:schemeClr>
                </a:solidFill>
                <a:latin typeface="Arial Narrow" panose="020B0606020202030204" pitchFamily="34" charset="0"/>
              </a:rPr>
              <a:t>Programmas nosaukums</a:t>
            </a:r>
            <a:endParaRPr lang="lv-LV" b="1" dirty="0">
              <a:solidFill>
                <a:schemeClr val="bg1">
                  <a:lumMod val="50000"/>
                </a:schemeClr>
              </a:solidFill>
              <a:latin typeface="Arial Narrow" panose="020B0606020202030204" pitchFamily="34" charset="0"/>
            </a:endParaRPr>
          </a:p>
        </p:txBody>
      </p:sp>
      <p:sp>
        <p:nvSpPr>
          <p:cNvPr id="7" name="Subtitle 2"/>
          <p:cNvSpPr txBox="1">
            <a:spLocks/>
          </p:cNvSpPr>
          <p:nvPr/>
        </p:nvSpPr>
        <p:spPr>
          <a:xfrm>
            <a:off x="160320" y="6423608"/>
            <a:ext cx="1304691" cy="313520"/>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lv-LV" sz="1600" dirty="0" smtClean="0">
                <a:solidFill>
                  <a:schemeClr val="bg1">
                    <a:lumMod val="50000"/>
                  </a:schemeClr>
                </a:solidFill>
                <a:latin typeface="Arial Narrow" panose="020B0606020202030204" pitchFamily="34" charset="0"/>
              </a:rPr>
              <a:t>05.03.2019.</a:t>
            </a:r>
            <a:endParaRPr lang="lv-LV" sz="1600" dirty="0">
              <a:solidFill>
                <a:schemeClr val="bg1">
                  <a:lumMod val="50000"/>
                </a:schemeClr>
              </a:solidFill>
              <a:latin typeface="Arial Narrow" panose="020B0606020202030204" pitchFamily="34" charset="0"/>
            </a:endParaRPr>
          </a:p>
        </p:txBody>
      </p:sp>
      <p:sp>
        <p:nvSpPr>
          <p:cNvPr id="8" name="Subtitle 2"/>
          <p:cNvSpPr txBox="1">
            <a:spLocks/>
          </p:cNvSpPr>
          <p:nvPr/>
        </p:nvSpPr>
        <p:spPr>
          <a:xfrm>
            <a:off x="160320" y="5994439"/>
            <a:ext cx="4041848" cy="313520"/>
          </a:xfrm>
          <a:prstGeom prst="rect">
            <a:avLst/>
          </a:prstGeom>
        </p:spPr>
        <p:txBody>
          <a:bodyPr vert="horz" lIns="91440" tIns="45720" rIns="91440" bIns="45720" rtlCol="0">
            <a:normAutofit fontScale="85000" lnSpcReduction="20000"/>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lv-LV" b="1" dirty="0" smtClean="0">
                <a:solidFill>
                  <a:schemeClr val="bg1">
                    <a:lumMod val="85000"/>
                  </a:schemeClr>
                </a:solidFill>
                <a:latin typeface="Arial Narrow" panose="020B0606020202030204" pitchFamily="34" charset="0"/>
              </a:rPr>
              <a:t>Projekta </a:t>
            </a:r>
            <a:r>
              <a:rPr lang="lv-LV" b="1" dirty="0" smtClean="0">
                <a:solidFill>
                  <a:schemeClr val="bg1">
                    <a:lumMod val="85000"/>
                  </a:schemeClr>
                </a:solidFill>
                <a:latin typeface="Arial Narrow" panose="020B0606020202030204" pitchFamily="34" charset="0"/>
              </a:rPr>
              <a:t>numurs</a:t>
            </a:r>
            <a:endParaRPr lang="lv-LV" b="1" dirty="0">
              <a:solidFill>
                <a:schemeClr val="bg1">
                  <a:lumMod val="85000"/>
                </a:schemeClr>
              </a:solidFill>
              <a:latin typeface="Arial Narrow" panose="020B0606020202030204" pitchFamily="34" charset="0"/>
            </a:endParaRPr>
          </a:p>
        </p:txBody>
      </p:sp>
      <p:pic>
        <p:nvPicPr>
          <p:cNvPr id="9" name="Pictur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865742" y="2298358"/>
            <a:ext cx="4118220" cy="1723026"/>
          </a:xfrm>
          <a:prstGeom prst="rect">
            <a:avLst/>
          </a:prstGeom>
        </p:spPr>
      </p:pic>
    </p:spTree>
    <p:extLst>
      <p:ext uri="{BB962C8B-B14F-4D97-AF65-F5344CB8AC3E}">
        <p14:creationId xmlns:p14="http://schemas.microsoft.com/office/powerpoint/2010/main" val="193401470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1" y="5530362"/>
            <a:ext cx="9144000" cy="1336431"/>
          </a:xfrm>
          <a:prstGeom prst="rect">
            <a:avLst/>
          </a:prstGeom>
        </p:spPr>
      </p:pic>
      <p:sp>
        <p:nvSpPr>
          <p:cNvPr id="5" name="TextBox 4"/>
          <p:cNvSpPr txBox="1"/>
          <p:nvPr/>
        </p:nvSpPr>
        <p:spPr>
          <a:xfrm>
            <a:off x="860488" y="217463"/>
            <a:ext cx="1617751" cy="461665"/>
          </a:xfrm>
          <a:prstGeom prst="rect">
            <a:avLst/>
          </a:prstGeom>
          <a:noFill/>
        </p:spPr>
        <p:txBody>
          <a:bodyPr wrap="none" rtlCol="0">
            <a:spAutoFit/>
          </a:bodyPr>
          <a:lstStyle/>
          <a:p>
            <a:r>
              <a:rPr lang="lv-LV" sz="2400" b="1" dirty="0" smtClean="0">
                <a:solidFill>
                  <a:srgbClr val="7E0000"/>
                </a:solidFill>
                <a:latin typeface="Arial Narrow" panose="020B0606020202030204" pitchFamily="34" charset="0"/>
              </a:rPr>
              <a:t>Nosaukums</a:t>
            </a:r>
            <a:endParaRPr lang="lv-LV" sz="2400" b="1" dirty="0">
              <a:solidFill>
                <a:srgbClr val="7E0000"/>
              </a:solidFill>
              <a:latin typeface="Arial Narrow" panose="020B0606020202030204" pitchFamily="34" charset="0"/>
            </a:endParaRPr>
          </a:p>
        </p:txBody>
      </p:sp>
      <p:sp>
        <p:nvSpPr>
          <p:cNvPr id="58" name="TextBox 57"/>
          <p:cNvSpPr txBox="1"/>
          <p:nvPr/>
        </p:nvSpPr>
        <p:spPr>
          <a:xfrm>
            <a:off x="6734192" y="3255847"/>
            <a:ext cx="1404791" cy="646331"/>
          </a:xfrm>
          <a:prstGeom prst="rect">
            <a:avLst/>
          </a:prstGeom>
          <a:noFill/>
        </p:spPr>
        <p:txBody>
          <a:bodyPr wrap="square" rtlCol="0">
            <a:spAutoFit/>
          </a:bodyPr>
          <a:lstStyle/>
          <a:p>
            <a:r>
              <a:rPr lang="lv-LV" sz="1200" dirty="0" smtClean="0">
                <a:solidFill>
                  <a:schemeClr val="bg1">
                    <a:lumMod val="50000"/>
                  </a:schemeClr>
                </a:solidFill>
                <a:latin typeface="Arial Narrow" panose="020B0606020202030204" pitchFamily="34" charset="0"/>
              </a:rPr>
              <a:t>Lorem </a:t>
            </a:r>
            <a:r>
              <a:rPr lang="lv-LV" sz="1200" dirty="0">
                <a:solidFill>
                  <a:schemeClr val="bg1">
                    <a:lumMod val="50000"/>
                  </a:schemeClr>
                </a:solidFill>
                <a:latin typeface="Arial Narrow" panose="020B0606020202030204" pitchFamily="34" charset="0"/>
              </a:rPr>
              <a:t>ipsum dolor sit amet, consectetuer adipiscing elit. </a:t>
            </a:r>
          </a:p>
        </p:txBody>
      </p:sp>
      <p:sp>
        <p:nvSpPr>
          <p:cNvPr id="17" name="TextBox 16"/>
          <p:cNvSpPr txBox="1"/>
          <p:nvPr/>
        </p:nvSpPr>
        <p:spPr>
          <a:xfrm>
            <a:off x="2197215" y="1598470"/>
            <a:ext cx="372218" cy="584775"/>
          </a:xfrm>
          <a:prstGeom prst="rect">
            <a:avLst/>
          </a:prstGeom>
          <a:noFill/>
        </p:spPr>
        <p:txBody>
          <a:bodyPr wrap="none" rtlCol="0">
            <a:spAutoFit/>
          </a:bodyPr>
          <a:lstStyle/>
          <a:p>
            <a:r>
              <a:rPr lang="lv-LV" sz="3200" b="1" dirty="0" smtClean="0">
                <a:solidFill>
                  <a:schemeClr val="bg1"/>
                </a:solidFill>
                <a:latin typeface="Arial Narrow" panose="020B0606020202030204" pitchFamily="34" charset="0"/>
              </a:rPr>
              <a:t>1</a:t>
            </a:r>
            <a:endParaRPr lang="lv-LV" sz="3200" b="1" dirty="0">
              <a:solidFill>
                <a:schemeClr val="bg1"/>
              </a:solidFill>
              <a:latin typeface="Arial Narrow" panose="020B0606020202030204" pitchFamily="34" charset="0"/>
            </a:endParaRPr>
          </a:p>
        </p:txBody>
      </p:sp>
      <p:sp>
        <p:nvSpPr>
          <p:cNvPr id="59" name="TextBox 58"/>
          <p:cNvSpPr txBox="1"/>
          <p:nvPr/>
        </p:nvSpPr>
        <p:spPr>
          <a:xfrm>
            <a:off x="4521217" y="1598470"/>
            <a:ext cx="372218" cy="584775"/>
          </a:xfrm>
          <a:prstGeom prst="rect">
            <a:avLst/>
          </a:prstGeom>
          <a:noFill/>
        </p:spPr>
        <p:txBody>
          <a:bodyPr wrap="none" rtlCol="0">
            <a:spAutoFit/>
          </a:bodyPr>
          <a:lstStyle/>
          <a:p>
            <a:r>
              <a:rPr lang="lv-LV" sz="3200" b="1" dirty="0" smtClean="0">
                <a:solidFill>
                  <a:schemeClr val="bg1"/>
                </a:solidFill>
                <a:latin typeface="Arial Narrow" panose="020B0606020202030204" pitchFamily="34" charset="0"/>
              </a:rPr>
              <a:t>2</a:t>
            </a:r>
            <a:endParaRPr lang="lv-LV" sz="3200" b="1" dirty="0">
              <a:solidFill>
                <a:schemeClr val="bg1"/>
              </a:solidFill>
              <a:latin typeface="Arial Narrow" panose="020B0606020202030204" pitchFamily="34" charset="0"/>
            </a:endParaRPr>
          </a:p>
        </p:txBody>
      </p:sp>
      <p:sp>
        <p:nvSpPr>
          <p:cNvPr id="60" name="TextBox 59"/>
          <p:cNvSpPr txBox="1"/>
          <p:nvPr/>
        </p:nvSpPr>
        <p:spPr>
          <a:xfrm>
            <a:off x="6845219" y="1618689"/>
            <a:ext cx="372218" cy="584775"/>
          </a:xfrm>
          <a:prstGeom prst="rect">
            <a:avLst/>
          </a:prstGeom>
          <a:noFill/>
        </p:spPr>
        <p:txBody>
          <a:bodyPr wrap="none" rtlCol="0">
            <a:spAutoFit/>
          </a:bodyPr>
          <a:lstStyle/>
          <a:p>
            <a:r>
              <a:rPr lang="lv-LV" sz="3200" b="1" dirty="0" smtClean="0">
                <a:solidFill>
                  <a:schemeClr val="bg1"/>
                </a:solidFill>
                <a:latin typeface="Arial Narrow" panose="020B0606020202030204" pitchFamily="34" charset="0"/>
              </a:rPr>
              <a:t>3</a:t>
            </a:r>
            <a:endParaRPr lang="lv-LV" sz="3200" b="1" dirty="0">
              <a:solidFill>
                <a:schemeClr val="bg1"/>
              </a:solidFill>
              <a:latin typeface="Arial Narrow" panose="020B0606020202030204" pitchFamily="34" charset="0"/>
            </a:endParaRPr>
          </a:p>
        </p:txBody>
      </p:sp>
      <p:grpSp>
        <p:nvGrpSpPr>
          <p:cNvPr id="15" name="Group 38"/>
          <p:cNvGrpSpPr>
            <a:grpSpLocks/>
          </p:cNvGrpSpPr>
          <p:nvPr/>
        </p:nvGrpSpPr>
        <p:grpSpPr bwMode="auto">
          <a:xfrm>
            <a:off x="1895492" y="928384"/>
            <a:ext cx="5251450" cy="3330575"/>
            <a:chOff x="1809575" y="1872752"/>
            <a:chExt cx="5524850" cy="3504181"/>
          </a:xfrm>
          <a:solidFill>
            <a:srgbClr val="E4A6A6"/>
          </a:solidFill>
        </p:grpSpPr>
        <p:sp>
          <p:nvSpPr>
            <p:cNvPr id="19" name="Freeform 60">
              <a:extLst/>
            </p:cNvPr>
            <p:cNvSpPr>
              <a:spLocks/>
            </p:cNvSpPr>
            <p:nvPr/>
          </p:nvSpPr>
          <p:spPr bwMode="auto">
            <a:xfrm>
              <a:off x="4000809" y="1872752"/>
              <a:ext cx="1187476" cy="1189217"/>
            </a:xfrm>
            <a:custGeom>
              <a:avLst/>
              <a:gdLst>
                <a:gd name="T0" fmla="*/ 547 w 2397"/>
                <a:gd name="T1" fmla="*/ 194 h 2398"/>
                <a:gd name="T2" fmla="*/ 359 w 2397"/>
                <a:gd name="T3" fmla="*/ 344 h 2398"/>
                <a:gd name="T4" fmla="*/ 209 w 2397"/>
                <a:gd name="T5" fmla="*/ 524 h 2398"/>
                <a:gd name="T6" fmla="*/ 97 w 2397"/>
                <a:gd name="T7" fmla="*/ 726 h 2398"/>
                <a:gd name="T8" fmla="*/ 27 w 2397"/>
                <a:gd name="T9" fmla="*/ 945 h 2398"/>
                <a:gd name="T10" fmla="*/ 0 w 2397"/>
                <a:gd name="T11" fmla="*/ 1173 h 2398"/>
                <a:gd name="T12" fmla="*/ 18 w 2397"/>
                <a:gd name="T13" fmla="*/ 1405 h 2398"/>
                <a:gd name="T14" fmla="*/ 82 w 2397"/>
                <a:gd name="T15" fmla="*/ 1634 h 2398"/>
                <a:gd name="T16" fmla="*/ 161 w 2397"/>
                <a:gd name="T17" fmla="*/ 1798 h 2398"/>
                <a:gd name="T18" fmla="*/ 265 w 2397"/>
                <a:gd name="T19" fmla="*/ 1950 h 2398"/>
                <a:gd name="T20" fmla="*/ 430 w 2397"/>
                <a:gd name="T21" fmla="*/ 2120 h 2398"/>
                <a:gd name="T22" fmla="*/ 622 w 2397"/>
                <a:gd name="T23" fmla="*/ 2250 h 2398"/>
                <a:gd name="T24" fmla="*/ 834 w 2397"/>
                <a:gd name="T25" fmla="*/ 2341 h 2398"/>
                <a:gd name="T26" fmla="*/ 1058 w 2397"/>
                <a:gd name="T27" fmla="*/ 2389 h 2398"/>
                <a:gd name="T28" fmla="*/ 1288 w 2397"/>
                <a:gd name="T29" fmla="*/ 2394 h 2398"/>
                <a:gd name="T30" fmla="*/ 1519 w 2397"/>
                <a:gd name="T31" fmla="*/ 2354 h 2398"/>
                <a:gd name="T32" fmla="*/ 1743 w 2397"/>
                <a:gd name="T33" fmla="*/ 2267 h 2398"/>
                <a:gd name="T34" fmla="*/ 1851 w 2397"/>
                <a:gd name="T35" fmla="*/ 2205 h 2398"/>
                <a:gd name="T36" fmla="*/ 2039 w 2397"/>
                <a:gd name="T37" fmla="*/ 2055 h 2398"/>
                <a:gd name="T38" fmla="*/ 2189 w 2397"/>
                <a:gd name="T39" fmla="*/ 1875 h 2398"/>
                <a:gd name="T40" fmla="*/ 2299 w 2397"/>
                <a:gd name="T41" fmla="*/ 1672 h 2398"/>
                <a:gd name="T42" fmla="*/ 2369 w 2397"/>
                <a:gd name="T43" fmla="*/ 1453 h 2398"/>
                <a:gd name="T44" fmla="*/ 2397 w 2397"/>
                <a:gd name="T45" fmla="*/ 1225 h 2398"/>
                <a:gd name="T46" fmla="*/ 2380 w 2397"/>
                <a:gd name="T47" fmla="*/ 993 h 2398"/>
                <a:gd name="T48" fmla="*/ 2316 w 2397"/>
                <a:gd name="T49" fmla="*/ 765 h 2398"/>
                <a:gd name="T50" fmla="*/ 2236 w 2397"/>
                <a:gd name="T51" fmla="*/ 601 h 2398"/>
                <a:gd name="T52" fmla="*/ 2134 w 2397"/>
                <a:gd name="T53" fmla="*/ 449 h 2398"/>
                <a:gd name="T54" fmla="*/ 1968 w 2397"/>
                <a:gd name="T55" fmla="*/ 279 h 2398"/>
                <a:gd name="T56" fmla="*/ 1776 w 2397"/>
                <a:gd name="T57" fmla="*/ 148 h 2398"/>
                <a:gd name="T58" fmla="*/ 1565 w 2397"/>
                <a:gd name="T59" fmla="*/ 57 h 2398"/>
                <a:gd name="T60" fmla="*/ 1339 w 2397"/>
                <a:gd name="T61" fmla="*/ 9 h 2398"/>
                <a:gd name="T62" fmla="*/ 1108 w 2397"/>
                <a:gd name="T63" fmla="*/ 4 h 2398"/>
                <a:gd name="T64" fmla="*/ 878 w 2397"/>
                <a:gd name="T65" fmla="*/ 44 h 2398"/>
                <a:gd name="T66" fmla="*/ 653 w 2397"/>
                <a:gd name="T67" fmla="*/ 131 h 23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97" h="2398">
                  <a:moveTo>
                    <a:pt x="600" y="162"/>
                  </a:moveTo>
                  <a:lnTo>
                    <a:pt x="547" y="194"/>
                  </a:lnTo>
                  <a:lnTo>
                    <a:pt x="449" y="265"/>
                  </a:lnTo>
                  <a:lnTo>
                    <a:pt x="359" y="344"/>
                  </a:lnTo>
                  <a:lnTo>
                    <a:pt x="279" y="431"/>
                  </a:lnTo>
                  <a:lnTo>
                    <a:pt x="209" y="524"/>
                  </a:lnTo>
                  <a:lnTo>
                    <a:pt x="148" y="623"/>
                  </a:lnTo>
                  <a:lnTo>
                    <a:pt x="97" y="726"/>
                  </a:lnTo>
                  <a:lnTo>
                    <a:pt x="57" y="834"/>
                  </a:lnTo>
                  <a:lnTo>
                    <a:pt x="27" y="945"/>
                  </a:lnTo>
                  <a:lnTo>
                    <a:pt x="8" y="1058"/>
                  </a:lnTo>
                  <a:lnTo>
                    <a:pt x="0" y="1173"/>
                  </a:lnTo>
                  <a:lnTo>
                    <a:pt x="3" y="1290"/>
                  </a:lnTo>
                  <a:lnTo>
                    <a:pt x="18" y="1405"/>
                  </a:lnTo>
                  <a:lnTo>
                    <a:pt x="44" y="1521"/>
                  </a:lnTo>
                  <a:lnTo>
                    <a:pt x="82" y="1634"/>
                  </a:lnTo>
                  <a:lnTo>
                    <a:pt x="131" y="1744"/>
                  </a:lnTo>
                  <a:lnTo>
                    <a:pt x="161" y="1798"/>
                  </a:lnTo>
                  <a:lnTo>
                    <a:pt x="193" y="1851"/>
                  </a:lnTo>
                  <a:lnTo>
                    <a:pt x="265" y="1950"/>
                  </a:lnTo>
                  <a:lnTo>
                    <a:pt x="344" y="2039"/>
                  </a:lnTo>
                  <a:lnTo>
                    <a:pt x="430" y="2120"/>
                  </a:lnTo>
                  <a:lnTo>
                    <a:pt x="522" y="2190"/>
                  </a:lnTo>
                  <a:lnTo>
                    <a:pt x="622" y="2250"/>
                  </a:lnTo>
                  <a:lnTo>
                    <a:pt x="726" y="2301"/>
                  </a:lnTo>
                  <a:lnTo>
                    <a:pt x="834" y="2341"/>
                  </a:lnTo>
                  <a:lnTo>
                    <a:pt x="945" y="2371"/>
                  </a:lnTo>
                  <a:lnTo>
                    <a:pt x="1058" y="2389"/>
                  </a:lnTo>
                  <a:lnTo>
                    <a:pt x="1173" y="2398"/>
                  </a:lnTo>
                  <a:lnTo>
                    <a:pt x="1288" y="2394"/>
                  </a:lnTo>
                  <a:lnTo>
                    <a:pt x="1405" y="2380"/>
                  </a:lnTo>
                  <a:lnTo>
                    <a:pt x="1519" y="2354"/>
                  </a:lnTo>
                  <a:lnTo>
                    <a:pt x="1633" y="2317"/>
                  </a:lnTo>
                  <a:lnTo>
                    <a:pt x="1743" y="2267"/>
                  </a:lnTo>
                  <a:lnTo>
                    <a:pt x="1798" y="2236"/>
                  </a:lnTo>
                  <a:lnTo>
                    <a:pt x="1851" y="2205"/>
                  </a:lnTo>
                  <a:lnTo>
                    <a:pt x="1950" y="2134"/>
                  </a:lnTo>
                  <a:lnTo>
                    <a:pt x="2039" y="2055"/>
                  </a:lnTo>
                  <a:lnTo>
                    <a:pt x="2118" y="1968"/>
                  </a:lnTo>
                  <a:lnTo>
                    <a:pt x="2189" y="1875"/>
                  </a:lnTo>
                  <a:lnTo>
                    <a:pt x="2249" y="1776"/>
                  </a:lnTo>
                  <a:lnTo>
                    <a:pt x="2299" y="1672"/>
                  </a:lnTo>
                  <a:lnTo>
                    <a:pt x="2340" y="1565"/>
                  </a:lnTo>
                  <a:lnTo>
                    <a:pt x="2369" y="1453"/>
                  </a:lnTo>
                  <a:lnTo>
                    <a:pt x="2389" y="1341"/>
                  </a:lnTo>
                  <a:lnTo>
                    <a:pt x="2397" y="1225"/>
                  </a:lnTo>
                  <a:lnTo>
                    <a:pt x="2394" y="1109"/>
                  </a:lnTo>
                  <a:lnTo>
                    <a:pt x="2380" y="993"/>
                  </a:lnTo>
                  <a:lnTo>
                    <a:pt x="2354" y="878"/>
                  </a:lnTo>
                  <a:lnTo>
                    <a:pt x="2316" y="765"/>
                  </a:lnTo>
                  <a:lnTo>
                    <a:pt x="2266" y="655"/>
                  </a:lnTo>
                  <a:lnTo>
                    <a:pt x="2236" y="601"/>
                  </a:lnTo>
                  <a:lnTo>
                    <a:pt x="2205" y="547"/>
                  </a:lnTo>
                  <a:lnTo>
                    <a:pt x="2134" y="449"/>
                  </a:lnTo>
                  <a:lnTo>
                    <a:pt x="2054" y="359"/>
                  </a:lnTo>
                  <a:lnTo>
                    <a:pt x="1968" y="279"/>
                  </a:lnTo>
                  <a:lnTo>
                    <a:pt x="1874" y="209"/>
                  </a:lnTo>
                  <a:lnTo>
                    <a:pt x="1776" y="148"/>
                  </a:lnTo>
                  <a:lnTo>
                    <a:pt x="1672" y="98"/>
                  </a:lnTo>
                  <a:lnTo>
                    <a:pt x="1565" y="57"/>
                  </a:lnTo>
                  <a:lnTo>
                    <a:pt x="1453" y="28"/>
                  </a:lnTo>
                  <a:lnTo>
                    <a:pt x="1339" y="9"/>
                  </a:lnTo>
                  <a:lnTo>
                    <a:pt x="1225" y="0"/>
                  </a:lnTo>
                  <a:lnTo>
                    <a:pt x="1108" y="4"/>
                  </a:lnTo>
                  <a:lnTo>
                    <a:pt x="993" y="19"/>
                  </a:lnTo>
                  <a:lnTo>
                    <a:pt x="878" y="44"/>
                  </a:lnTo>
                  <a:lnTo>
                    <a:pt x="765" y="82"/>
                  </a:lnTo>
                  <a:lnTo>
                    <a:pt x="653" y="131"/>
                  </a:lnTo>
                  <a:lnTo>
                    <a:pt x="600" y="162"/>
                  </a:lnTo>
                  <a:close/>
                </a:path>
              </a:pathLst>
            </a:custGeom>
            <a:grpFill/>
            <a:ln>
              <a:noFill/>
            </a:ln>
          </p:spPr>
          <p:txBody>
            <a:bodyPr lIns="38576" tIns="19289" rIns="38576" bIns="19289"/>
            <a:lstStyle/>
            <a:p>
              <a:pPr defTabSz="514350" eaLnBrk="1" fontAlgn="auto" hangingPunct="1">
                <a:spcBef>
                  <a:spcPts val="0"/>
                </a:spcBef>
                <a:spcAft>
                  <a:spcPts val="0"/>
                </a:spcAft>
                <a:defRPr/>
              </a:pPr>
              <a:endParaRPr lang="en-US" sz="760" kern="0">
                <a:solidFill>
                  <a:prstClr val="black"/>
                </a:solidFill>
                <a:latin typeface="Calibri" panose="020F0502020204030204"/>
              </a:endParaRPr>
            </a:p>
          </p:txBody>
        </p:sp>
        <p:sp>
          <p:nvSpPr>
            <p:cNvPr id="20" name="Freeform: Shape 82">
              <a:extLst/>
            </p:cNvPr>
            <p:cNvSpPr>
              <a:spLocks/>
            </p:cNvSpPr>
            <p:nvPr/>
          </p:nvSpPr>
          <p:spPr bwMode="auto">
            <a:xfrm>
              <a:off x="2243814" y="1872752"/>
              <a:ext cx="1022131" cy="1940829"/>
            </a:xfrm>
            <a:custGeom>
              <a:avLst/>
              <a:gdLst>
                <a:gd name="connsiteX0" fmla="*/ 1091813 w 1364969"/>
                <a:gd name="connsiteY0" fmla="*/ 0 h 2589076"/>
                <a:gd name="connsiteX1" fmla="*/ 1251937 w 1364969"/>
                <a:gd name="connsiteY1" fmla="*/ 0 h 2589076"/>
                <a:gd name="connsiteX2" fmla="*/ 1238657 w 1364969"/>
                <a:gd name="connsiteY2" fmla="*/ 30830 h 2589076"/>
                <a:gd name="connsiteX3" fmla="*/ 1204929 w 1364969"/>
                <a:gd name="connsiteY3" fmla="*/ 122734 h 2589076"/>
                <a:gd name="connsiteX4" fmla="*/ 1174508 w 1364969"/>
                <a:gd name="connsiteY4" fmla="*/ 215960 h 2589076"/>
                <a:gd name="connsiteX5" fmla="*/ 1148717 w 1364969"/>
                <a:gd name="connsiteY5" fmla="*/ 311169 h 2589076"/>
                <a:gd name="connsiteX6" fmla="*/ 1128216 w 1364969"/>
                <a:gd name="connsiteY6" fmla="*/ 407040 h 2589076"/>
                <a:gd name="connsiteX7" fmla="*/ 1112344 w 1364969"/>
                <a:gd name="connsiteY7" fmla="*/ 504233 h 2589076"/>
                <a:gd name="connsiteX8" fmla="*/ 1099779 w 1364969"/>
                <a:gd name="connsiteY8" fmla="*/ 601425 h 2589076"/>
                <a:gd name="connsiteX9" fmla="*/ 1093166 w 1364969"/>
                <a:gd name="connsiteY9" fmla="*/ 699941 h 2589076"/>
                <a:gd name="connsiteX10" fmla="*/ 1090520 w 1364969"/>
                <a:gd name="connsiteY10" fmla="*/ 798456 h 2589076"/>
                <a:gd name="connsiteX11" fmla="*/ 1093166 w 1364969"/>
                <a:gd name="connsiteY11" fmla="*/ 896971 h 2589076"/>
                <a:gd name="connsiteX12" fmla="*/ 1101101 w 1364969"/>
                <a:gd name="connsiteY12" fmla="*/ 996809 h 2589076"/>
                <a:gd name="connsiteX13" fmla="*/ 1113005 w 1364969"/>
                <a:gd name="connsiteY13" fmla="*/ 1095324 h 2589076"/>
                <a:gd name="connsiteX14" fmla="*/ 1130200 w 1364969"/>
                <a:gd name="connsiteY14" fmla="*/ 1193839 h 2589076"/>
                <a:gd name="connsiteX15" fmla="*/ 1152685 w 1364969"/>
                <a:gd name="connsiteY15" fmla="*/ 1292355 h 2589076"/>
                <a:gd name="connsiteX16" fmla="*/ 1179137 w 1364969"/>
                <a:gd name="connsiteY16" fmla="*/ 1390209 h 2589076"/>
                <a:gd name="connsiteX17" fmla="*/ 1211542 w 1364969"/>
                <a:gd name="connsiteY17" fmla="*/ 1486079 h 2589076"/>
                <a:gd name="connsiteX18" fmla="*/ 1248576 w 1364969"/>
                <a:gd name="connsiteY18" fmla="*/ 1581950 h 2589076"/>
                <a:gd name="connsiteX19" fmla="*/ 1290901 w 1364969"/>
                <a:gd name="connsiteY19" fmla="*/ 1676498 h 2589076"/>
                <a:gd name="connsiteX20" fmla="*/ 1338516 w 1364969"/>
                <a:gd name="connsiteY20" fmla="*/ 1769724 h 2589076"/>
                <a:gd name="connsiteX21" fmla="*/ 1364969 w 1364969"/>
                <a:gd name="connsiteY21" fmla="*/ 1815345 h 2589076"/>
                <a:gd name="connsiteX22" fmla="*/ 1364969 w 1364969"/>
                <a:gd name="connsiteY22" fmla="*/ 1816006 h 2589076"/>
                <a:gd name="connsiteX23" fmla="*/ 1364718 w 1364969"/>
                <a:gd name="connsiteY23" fmla="*/ 1816152 h 2589076"/>
                <a:gd name="connsiteX24" fmla="*/ 1364969 w 1364969"/>
                <a:gd name="connsiteY24" fmla="*/ 1816581 h 2589076"/>
                <a:gd name="connsiteX25" fmla="*/ 1270200 w 1364969"/>
                <a:gd name="connsiteY25" fmla="*/ 1871195 h 2589076"/>
                <a:gd name="connsiteX26" fmla="*/ 1236673 w 1364969"/>
                <a:gd name="connsiteY26" fmla="*/ 1890719 h 2589076"/>
                <a:gd name="connsiteX27" fmla="*/ 1236673 w 1364969"/>
                <a:gd name="connsiteY27" fmla="*/ 1890516 h 2589076"/>
                <a:gd name="connsiteX28" fmla="*/ 24481 w 1364969"/>
                <a:gd name="connsiteY28" fmla="*/ 2589076 h 2589076"/>
                <a:gd name="connsiteX29" fmla="*/ 0 w 1364969"/>
                <a:gd name="connsiteY29" fmla="*/ 2546160 h 2589076"/>
                <a:gd name="connsiteX30" fmla="*/ 1212183 w 1364969"/>
                <a:gd name="connsiteY30" fmla="*/ 1847260 h 2589076"/>
                <a:gd name="connsiteX31" fmla="*/ 1208236 w 1364969"/>
                <a:gd name="connsiteY31" fmla="*/ 1840470 h 2589076"/>
                <a:gd name="connsiteX32" fmla="*/ 1156652 w 1364969"/>
                <a:gd name="connsiteY32" fmla="*/ 1740632 h 2589076"/>
                <a:gd name="connsiteX33" fmla="*/ 1111021 w 1364969"/>
                <a:gd name="connsiteY33" fmla="*/ 1639472 h 2589076"/>
                <a:gd name="connsiteX34" fmla="*/ 1072003 w 1364969"/>
                <a:gd name="connsiteY34" fmla="*/ 1536329 h 2589076"/>
                <a:gd name="connsiteX35" fmla="*/ 1036953 w 1364969"/>
                <a:gd name="connsiteY35" fmla="*/ 1433185 h 2589076"/>
                <a:gd name="connsiteX36" fmla="*/ 1008516 w 1364969"/>
                <a:gd name="connsiteY36" fmla="*/ 1328058 h 2589076"/>
                <a:gd name="connsiteX37" fmla="*/ 984047 w 1364969"/>
                <a:gd name="connsiteY37" fmla="*/ 1222931 h 2589076"/>
                <a:gd name="connsiteX38" fmla="*/ 965530 w 1364969"/>
                <a:gd name="connsiteY38" fmla="*/ 1117804 h 2589076"/>
                <a:gd name="connsiteX39" fmla="*/ 952965 w 1364969"/>
                <a:gd name="connsiteY39" fmla="*/ 1011355 h 2589076"/>
                <a:gd name="connsiteX40" fmla="*/ 945029 w 1364969"/>
                <a:gd name="connsiteY40" fmla="*/ 904905 h 2589076"/>
                <a:gd name="connsiteX41" fmla="*/ 942384 w 1364969"/>
                <a:gd name="connsiteY41" fmla="*/ 798456 h 2589076"/>
                <a:gd name="connsiteX42" fmla="*/ 945029 w 1364969"/>
                <a:gd name="connsiteY42" fmla="*/ 693329 h 2589076"/>
                <a:gd name="connsiteX43" fmla="*/ 951643 w 1364969"/>
                <a:gd name="connsiteY43" fmla="*/ 588202 h 2589076"/>
                <a:gd name="connsiteX44" fmla="*/ 964869 w 1364969"/>
                <a:gd name="connsiteY44" fmla="*/ 483075 h 2589076"/>
                <a:gd name="connsiteX45" fmla="*/ 982063 w 1364969"/>
                <a:gd name="connsiteY45" fmla="*/ 378609 h 2589076"/>
                <a:gd name="connsiteX46" fmla="*/ 1005210 w 1364969"/>
                <a:gd name="connsiteY46" fmla="*/ 276127 h 2589076"/>
                <a:gd name="connsiteX47" fmla="*/ 1031663 w 1364969"/>
                <a:gd name="connsiteY47" fmla="*/ 174306 h 2589076"/>
                <a:gd name="connsiteX48" fmla="*/ 1064067 w 1364969"/>
                <a:gd name="connsiteY48" fmla="*/ 73807 h 25890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Lst>
              <a:rect l="l" t="t" r="r" b="b"/>
              <a:pathLst>
                <a:path w="1364969" h="2589076">
                  <a:moveTo>
                    <a:pt x="1091813" y="0"/>
                  </a:moveTo>
                  <a:lnTo>
                    <a:pt x="1251937" y="0"/>
                  </a:lnTo>
                  <a:lnTo>
                    <a:pt x="1238657" y="30830"/>
                  </a:lnTo>
                  <a:lnTo>
                    <a:pt x="1204929" y="122734"/>
                  </a:lnTo>
                  <a:lnTo>
                    <a:pt x="1174508" y="215960"/>
                  </a:lnTo>
                  <a:lnTo>
                    <a:pt x="1148717" y="311169"/>
                  </a:lnTo>
                  <a:lnTo>
                    <a:pt x="1128216" y="407040"/>
                  </a:lnTo>
                  <a:lnTo>
                    <a:pt x="1112344" y="504233"/>
                  </a:lnTo>
                  <a:lnTo>
                    <a:pt x="1099779" y="601425"/>
                  </a:lnTo>
                  <a:lnTo>
                    <a:pt x="1093166" y="699941"/>
                  </a:lnTo>
                  <a:lnTo>
                    <a:pt x="1090520" y="798456"/>
                  </a:lnTo>
                  <a:lnTo>
                    <a:pt x="1093166" y="896971"/>
                  </a:lnTo>
                  <a:lnTo>
                    <a:pt x="1101101" y="996809"/>
                  </a:lnTo>
                  <a:lnTo>
                    <a:pt x="1113005" y="1095324"/>
                  </a:lnTo>
                  <a:lnTo>
                    <a:pt x="1130200" y="1193839"/>
                  </a:lnTo>
                  <a:lnTo>
                    <a:pt x="1152685" y="1292355"/>
                  </a:lnTo>
                  <a:lnTo>
                    <a:pt x="1179137" y="1390209"/>
                  </a:lnTo>
                  <a:lnTo>
                    <a:pt x="1211542" y="1486079"/>
                  </a:lnTo>
                  <a:lnTo>
                    <a:pt x="1248576" y="1581950"/>
                  </a:lnTo>
                  <a:lnTo>
                    <a:pt x="1290901" y="1676498"/>
                  </a:lnTo>
                  <a:lnTo>
                    <a:pt x="1338516" y="1769724"/>
                  </a:lnTo>
                  <a:lnTo>
                    <a:pt x="1364969" y="1815345"/>
                  </a:lnTo>
                  <a:lnTo>
                    <a:pt x="1364969" y="1816006"/>
                  </a:lnTo>
                  <a:lnTo>
                    <a:pt x="1364718" y="1816152"/>
                  </a:lnTo>
                  <a:lnTo>
                    <a:pt x="1364969" y="1816581"/>
                  </a:lnTo>
                  <a:lnTo>
                    <a:pt x="1270200" y="1871195"/>
                  </a:lnTo>
                  <a:lnTo>
                    <a:pt x="1236673" y="1890719"/>
                  </a:lnTo>
                  <a:lnTo>
                    <a:pt x="1236673" y="1890516"/>
                  </a:lnTo>
                  <a:lnTo>
                    <a:pt x="24481" y="2589076"/>
                  </a:lnTo>
                  <a:lnTo>
                    <a:pt x="0" y="2546160"/>
                  </a:lnTo>
                  <a:lnTo>
                    <a:pt x="1212183" y="1847260"/>
                  </a:lnTo>
                  <a:lnTo>
                    <a:pt x="1208236" y="1840470"/>
                  </a:lnTo>
                  <a:lnTo>
                    <a:pt x="1156652" y="1740632"/>
                  </a:lnTo>
                  <a:lnTo>
                    <a:pt x="1111021" y="1639472"/>
                  </a:lnTo>
                  <a:lnTo>
                    <a:pt x="1072003" y="1536329"/>
                  </a:lnTo>
                  <a:lnTo>
                    <a:pt x="1036953" y="1433185"/>
                  </a:lnTo>
                  <a:lnTo>
                    <a:pt x="1008516" y="1328058"/>
                  </a:lnTo>
                  <a:lnTo>
                    <a:pt x="984047" y="1222931"/>
                  </a:lnTo>
                  <a:lnTo>
                    <a:pt x="965530" y="1117804"/>
                  </a:lnTo>
                  <a:lnTo>
                    <a:pt x="952965" y="1011355"/>
                  </a:lnTo>
                  <a:lnTo>
                    <a:pt x="945029" y="904905"/>
                  </a:lnTo>
                  <a:lnTo>
                    <a:pt x="942384" y="798456"/>
                  </a:lnTo>
                  <a:lnTo>
                    <a:pt x="945029" y="693329"/>
                  </a:lnTo>
                  <a:lnTo>
                    <a:pt x="951643" y="588202"/>
                  </a:lnTo>
                  <a:lnTo>
                    <a:pt x="964869" y="483075"/>
                  </a:lnTo>
                  <a:lnTo>
                    <a:pt x="982063" y="378609"/>
                  </a:lnTo>
                  <a:lnTo>
                    <a:pt x="1005210" y="276127"/>
                  </a:lnTo>
                  <a:lnTo>
                    <a:pt x="1031663" y="174306"/>
                  </a:lnTo>
                  <a:lnTo>
                    <a:pt x="1064067" y="73807"/>
                  </a:lnTo>
                  <a:close/>
                </a:path>
              </a:pathLst>
            </a:custGeom>
            <a:grpFill/>
            <a:ln>
              <a:noFill/>
            </a:ln>
          </p:spPr>
          <p:txBody>
            <a:bodyPr lIns="38576" tIns="19289" rIns="38576" bIns="19289"/>
            <a:lstStyle/>
            <a:p>
              <a:pPr defTabSz="514350" eaLnBrk="1" fontAlgn="auto" hangingPunct="1">
                <a:spcBef>
                  <a:spcPts val="0"/>
                </a:spcBef>
                <a:spcAft>
                  <a:spcPts val="0"/>
                </a:spcAft>
                <a:defRPr/>
              </a:pPr>
              <a:endParaRPr lang="en-US" sz="760" kern="0">
                <a:solidFill>
                  <a:prstClr val="black"/>
                </a:solidFill>
                <a:latin typeface="Calibri" panose="020F0502020204030204"/>
              </a:endParaRPr>
            </a:p>
          </p:txBody>
        </p:sp>
        <p:sp>
          <p:nvSpPr>
            <p:cNvPr id="21" name="Freeform: Shape 83">
              <a:extLst/>
            </p:cNvPr>
            <p:cNvSpPr>
              <a:spLocks/>
            </p:cNvSpPr>
            <p:nvPr/>
          </p:nvSpPr>
          <p:spPr bwMode="auto">
            <a:xfrm>
              <a:off x="3060516" y="1872752"/>
              <a:ext cx="823382" cy="2832741"/>
            </a:xfrm>
            <a:custGeom>
              <a:avLst/>
              <a:gdLst>
                <a:gd name="connsiteX0" fmla="*/ 161034 w 1097134"/>
                <a:gd name="connsiteY0" fmla="*/ 0 h 3775488"/>
                <a:gd name="connsiteX1" fmla="*/ 322580 w 1097134"/>
                <a:gd name="connsiteY1" fmla="*/ 0 h 3775488"/>
                <a:gd name="connsiteX2" fmla="*/ 319612 w 1097134"/>
                <a:gd name="connsiteY2" fmla="*/ 5896 h 3775488"/>
                <a:gd name="connsiteX3" fmla="*/ 271968 w 1097134"/>
                <a:gd name="connsiteY3" fmla="*/ 119616 h 3775488"/>
                <a:gd name="connsiteX4" fmla="*/ 232926 w 1097134"/>
                <a:gd name="connsiteY4" fmla="*/ 235320 h 3775488"/>
                <a:gd name="connsiteX5" fmla="*/ 201164 w 1097134"/>
                <a:gd name="connsiteY5" fmla="*/ 352347 h 3775488"/>
                <a:gd name="connsiteX6" fmla="*/ 176018 w 1097134"/>
                <a:gd name="connsiteY6" fmla="*/ 472679 h 3775488"/>
                <a:gd name="connsiteX7" fmla="*/ 158813 w 1097134"/>
                <a:gd name="connsiteY7" fmla="*/ 593011 h 3775488"/>
                <a:gd name="connsiteX8" fmla="*/ 150211 w 1097134"/>
                <a:gd name="connsiteY8" fmla="*/ 715988 h 3775488"/>
                <a:gd name="connsiteX9" fmla="*/ 148888 w 1097134"/>
                <a:gd name="connsiteY9" fmla="*/ 838304 h 3775488"/>
                <a:gd name="connsiteX10" fmla="*/ 155505 w 1097134"/>
                <a:gd name="connsiteY10" fmla="*/ 961942 h 3775488"/>
                <a:gd name="connsiteX11" fmla="*/ 170063 w 1097134"/>
                <a:gd name="connsiteY11" fmla="*/ 1084918 h 3775488"/>
                <a:gd name="connsiteX12" fmla="*/ 193223 w 1097134"/>
                <a:gd name="connsiteY12" fmla="*/ 1206573 h 3775488"/>
                <a:gd name="connsiteX13" fmla="*/ 224986 w 1097134"/>
                <a:gd name="connsiteY13" fmla="*/ 1328227 h 3775488"/>
                <a:gd name="connsiteX14" fmla="*/ 264689 w 1097134"/>
                <a:gd name="connsiteY14" fmla="*/ 1449221 h 3775488"/>
                <a:gd name="connsiteX15" fmla="*/ 313656 w 1097134"/>
                <a:gd name="connsiteY15" fmla="*/ 1567569 h 3775488"/>
                <a:gd name="connsiteX16" fmla="*/ 369902 w 1097134"/>
                <a:gd name="connsiteY16" fmla="*/ 1683935 h 3775488"/>
                <a:gd name="connsiteX17" fmla="*/ 402327 w 1097134"/>
                <a:gd name="connsiteY17" fmla="*/ 1741456 h 3775488"/>
                <a:gd name="connsiteX18" fmla="*/ 435413 w 1097134"/>
                <a:gd name="connsiteY18" fmla="*/ 1796333 h 3775488"/>
                <a:gd name="connsiteX19" fmla="*/ 506217 w 1097134"/>
                <a:gd name="connsiteY19" fmla="*/ 1902780 h 3775488"/>
                <a:gd name="connsiteX20" fmla="*/ 583638 w 1097134"/>
                <a:gd name="connsiteY20" fmla="*/ 2001955 h 3775488"/>
                <a:gd name="connsiteX21" fmla="*/ 665692 w 1097134"/>
                <a:gd name="connsiteY21" fmla="*/ 2095180 h 3775488"/>
                <a:gd name="connsiteX22" fmla="*/ 754363 w 1097134"/>
                <a:gd name="connsiteY22" fmla="*/ 2183115 h 3775488"/>
                <a:gd name="connsiteX23" fmla="*/ 847004 w 1097134"/>
                <a:gd name="connsiteY23" fmla="*/ 2263116 h 3775488"/>
                <a:gd name="connsiteX24" fmla="*/ 943615 w 1097134"/>
                <a:gd name="connsiteY24" fmla="*/ 2337166 h 3775488"/>
                <a:gd name="connsiteX25" fmla="*/ 1044858 w 1097134"/>
                <a:gd name="connsiteY25" fmla="*/ 2403944 h 3775488"/>
                <a:gd name="connsiteX26" fmla="*/ 1097134 w 1097134"/>
                <a:gd name="connsiteY26" fmla="*/ 2435019 h 3775488"/>
                <a:gd name="connsiteX27" fmla="*/ 1022360 w 1097134"/>
                <a:gd name="connsiteY27" fmla="*/ 2563285 h 3775488"/>
                <a:gd name="connsiteX28" fmla="*/ 1021767 w 1097134"/>
                <a:gd name="connsiteY28" fmla="*/ 2562933 h 3775488"/>
                <a:gd name="connsiteX29" fmla="*/ 322690 w 1097134"/>
                <a:gd name="connsiteY29" fmla="*/ 3775488 h 3775488"/>
                <a:gd name="connsiteX30" fmla="*/ 279739 w 1097134"/>
                <a:gd name="connsiteY30" fmla="*/ 3751681 h 3775488"/>
                <a:gd name="connsiteX31" fmla="*/ 979048 w 1097134"/>
                <a:gd name="connsiteY31" fmla="*/ 2537526 h 3775488"/>
                <a:gd name="connsiteX32" fmla="*/ 966775 w 1097134"/>
                <a:gd name="connsiteY32" fmla="*/ 2530227 h 3775488"/>
                <a:gd name="connsiteX33" fmla="*/ 856929 w 1097134"/>
                <a:gd name="connsiteY33" fmla="*/ 2458160 h 3775488"/>
                <a:gd name="connsiteX34" fmla="*/ 752377 w 1097134"/>
                <a:gd name="connsiteY34" fmla="*/ 2378159 h 3775488"/>
                <a:gd name="connsiteX35" fmla="*/ 653119 w 1097134"/>
                <a:gd name="connsiteY35" fmla="*/ 2291546 h 3775488"/>
                <a:gd name="connsiteX36" fmla="*/ 557831 w 1097134"/>
                <a:gd name="connsiteY36" fmla="*/ 2197660 h 3775488"/>
                <a:gd name="connsiteX37" fmla="*/ 468499 w 1097134"/>
                <a:gd name="connsiteY37" fmla="*/ 2097163 h 3775488"/>
                <a:gd name="connsiteX38" fmla="*/ 386446 w 1097134"/>
                <a:gd name="connsiteY38" fmla="*/ 1989393 h 3775488"/>
                <a:gd name="connsiteX39" fmla="*/ 309024 w 1097134"/>
                <a:gd name="connsiteY39" fmla="*/ 1875012 h 3775488"/>
                <a:gd name="connsiteX40" fmla="*/ 273953 w 1097134"/>
                <a:gd name="connsiteY40" fmla="*/ 1815507 h 3775488"/>
                <a:gd name="connsiteX41" fmla="*/ 238882 w 1097134"/>
                <a:gd name="connsiteY41" fmla="*/ 1753357 h 3775488"/>
                <a:gd name="connsiteX42" fmla="*/ 178003 w 1097134"/>
                <a:gd name="connsiteY42" fmla="*/ 1628397 h 3775488"/>
                <a:gd name="connsiteX43" fmla="*/ 125727 w 1097134"/>
                <a:gd name="connsiteY43" fmla="*/ 1500792 h 3775488"/>
                <a:gd name="connsiteX44" fmla="*/ 82715 w 1097134"/>
                <a:gd name="connsiteY44" fmla="*/ 1370542 h 3775488"/>
                <a:gd name="connsiteX45" fmla="*/ 48306 w 1097134"/>
                <a:gd name="connsiteY45" fmla="*/ 1239631 h 3775488"/>
                <a:gd name="connsiteX46" fmla="*/ 23160 w 1097134"/>
                <a:gd name="connsiteY46" fmla="*/ 1107398 h 3775488"/>
                <a:gd name="connsiteX47" fmla="*/ 7279 w 1097134"/>
                <a:gd name="connsiteY47" fmla="*/ 974504 h 3775488"/>
                <a:gd name="connsiteX48" fmla="*/ 0 w 1097134"/>
                <a:gd name="connsiteY48" fmla="*/ 842271 h 3775488"/>
                <a:gd name="connsiteX49" fmla="*/ 1324 w 1097134"/>
                <a:gd name="connsiteY49" fmla="*/ 710037 h 3775488"/>
                <a:gd name="connsiteX50" fmla="*/ 11249 w 1097134"/>
                <a:gd name="connsiteY50" fmla="*/ 577804 h 3775488"/>
                <a:gd name="connsiteX51" fmla="*/ 29778 w 1097134"/>
                <a:gd name="connsiteY51" fmla="*/ 447555 h 3775488"/>
                <a:gd name="connsiteX52" fmla="*/ 56246 w 1097134"/>
                <a:gd name="connsiteY52" fmla="*/ 317966 h 3775488"/>
                <a:gd name="connsiteX53" fmla="*/ 90656 w 1097134"/>
                <a:gd name="connsiteY53" fmla="*/ 191022 h 3775488"/>
                <a:gd name="connsiteX54" fmla="*/ 133006 w 1097134"/>
                <a:gd name="connsiteY54" fmla="*/ 66062 h 3775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1097134" h="3775488">
                  <a:moveTo>
                    <a:pt x="161034" y="0"/>
                  </a:moveTo>
                  <a:lnTo>
                    <a:pt x="322580" y="0"/>
                  </a:lnTo>
                  <a:lnTo>
                    <a:pt x="319612" y="5896"/>
                  </a:lnTo>
                  <a:lnTo>
                    <a:pt x="271968" y="119616"/>
                  </a:lnTo>
                  <a:lnTo>
                    <a:pt x="232926" y="235320"/>
                  </a:lnTo>
                  <a:lnTo>
                    <a:pt x="201164" y="352347"/>
                  </a:lnTo>
                  <a:lnTo>
                    <a:pt x="176018" y="472679"/>
                  </a:lnTo>
                  <a:lnTo>
                    <a:pt x="158813" y="593011"/>
                  </a:lnTo>
                  <a:lnTo>
                    <a:pt x="150211" y="715988"/>
                  </a:lnTo>
                  <a:lnTo>
                    <a:pt x="148888" y="838304"/>
                  </a:lnTo>
                  <a:lnTo>
                    <a:pt x="155505" y="961942"/>
                  </a:lnTo>
                  <a:lnTo>
                    <a:pt x="170063" y="1084918"/>
                  </a:lnTo>
                  <a:lnTo>
                    <a:pt x="193223" y="1206573"/>
                  </a:lnTo>
                  <a:lnTo>
                    <a:pt x="224986" y="1328227"/>
                  </a:lnTo>
                  <a:lnTo>
                    <a:pt x="264689" y="1449221"/>
                  </a:lnTo>
                  <a:lnTo>
                    <a:pt x="313656" y="1567569"/>
                  </a:lnTo>
                  <a:lnTo>
                    <a:pt x="369902" y="1683935"/>
                  </a:lnTo>
                  <a:lnTo>
                    <a:pt x="402327" y="1741456"/>
                  </a:lnTo>
                  <a:lnTo>
                    <a:pt x="435413" y="1796333"/>
                  </a:lnTo>
                  <a:lnTo>
                    <a:pt x="506217" y="1902780"/>
                  </a:lnTo>
                  <a:lnTo>
                    <a:pt x="583638" y="2001955"/>
                  </a:lnTo>
                  <a:lnTo>
                    <a:pt x="665692" y="2095180"/>
                  </a:lnTo>
                  <a:lnTo>
                    <a:pt x="754363" y="2183115"/>
                  </a:lnTo>
                  <a:lnTo>
                    <a:pt x="847004" y="2263116"/>
                  </a:lnTo>
                  <a:lnTo>
                    <a:pt x="943615" y="2337166"/>
                  </a:lnTo>
                  <a:lnTo>
                    <a:pt x="1044858" y="2403944"/>
                  </a:lnTo>
                  <a:lnTo>
                    <a:pt x="1097134" y="2435019"/>
                  </a:lnTo>
                  <a:lnTo>
                    <a:pt x="1022360" y="2563285"/>
                  </a:lnTo>
                  <a:lnTo>
                    <a:pt x="1021767" y="2562933"/>
                  </a:lnTo>
                  <a:lnTo>
                    <a:pt x="322690" y="3775488"/>
                  </a:lnTo>
                  <a:lnTo>
                    <a:pt x="279739" y="3751681"/>
                  </a:lnTo>
                  <a:lnTo>
                    <a:pt x="979048" y="2537526"/>
                  </a:lnTo>
                  <a:lnTo>
                    <a:pt x="966775" y="2530227"/>
                  </a:lnTo>
                  <a:lnTo>
                    <a:pt x="856929" y="2458160"/>
                  </a:lnTo>
                  <a:lnTo>
                    <a:pt x="752377" y="2378159"/>
                  </a:lnTo>
                  <a:lnTo>
                    <a:pt x="653119" y="2291546"/>
                  </a:lnTo>
                  <a:lnTo>
                    <a:pt x="557831" y="2197660"/>
                  </a:lnTo>
                  <a:lnTo>
                    <a:pt x="468499" y="2097163"/>
                  </a:lnTo>
                  <a:lnTo>
                    <a:pt x="386446" y="1989393"/>
                  </a:lnTo>
                  <a:lnTo>
                    <a:pt x="309024" y="1875012"/>
                  </a:lnTo>
                  <a:lnTo>
                    <a:pt x="273953" y="1815507"/>
                  </a:lnTo>
                  <a:lnTo>
                    <a:pt x="238882" y="1753357"/>
                  </a:lnTo>
                  <a:lnTo>
                    <a:pt x="178003" y="1628397"/>
                  </a:lnTo>
                  <a:lnTo>
                    <a:pt x="125727" y="1500792"/>
                  </a:lnTo>
                  <a:lnTo>
                    <a:pt x="82715" y="1370542"/>
                  </a:lnTo>
                  <a:lnTo>
                    <a:pt x="48306" y="1239631"/>
                  </a:lnTo>
                  <a:lnTo>
                    <a:pt x="23160" y="1107398"/>
                  </a:lnTo>
                  <a:lnTo>
                    <a:pt x="7279" y="974504"/>
                  </a:lnTo>
                  <a:lnTo>
                    <a:pt x="0" y="842271"/>
                  </a:lnTo>
                  <a:lnTo>
                    <a:pt x="1324" y="710037"/>
                  </a:lnTo>
                  <a:lnTo>
                    <a:pt x="11249" y="577804"/>
                  </a:lnTo>
                  <a:lnTo>
                    <a:pt x="29778" y="447555"/>
                  </a:lnTo>
                  <a:lnTo>
                    <a:pt x="56246" y="317966"/>
                  </a:lnTo>
                  <a:lnTo>
                    <a:pt x="90656" y="191022"/>
                  </a:lnTo>
                  <a:lnTo>
                    <a:pt x="133006" y="66062"/>
                  </a:lnTo>
                  <a:close/>
                </a:path>
              </a:pathLst>
            </a:custGeom>
            <a:solidFill>
              <a:srgbClr val="A94949"/>
            </a:solidFill>
            <a:ln>
              <a:noFill/>
            </a:ln>
          </p:spPr>
          <p:txBody>
            <a:bodyPr lIns="38576" tIns="19289" rIns="38576" bIns="19289"/>
            <a:lstStyle/>
            <a:p>
              <a:pPr defTabSz="514350" eaLnBrk="1" fontAlgn="auto" hangingPunct="1">
                <a:spcBef>
                  <a:spcPts val="0"/>
                </a:spcBef>
                <a:spcAft>
                  <a:spcPts val="0"/>
                </a:spcAft>
                <a:defRPr/>
              </a:pPr>
              <a:endParaRPr lang="en-US" sz="760" kern="0">
                <a:solidFill>
                  <a:prstClr val="black"/>
                </a:solidFill>
                <a:latin typeface="Calibri" panose="020F0502020204030204"/>
              </a:endParaRPr>
            </a:p>
          </p:txBody>
        </p:sp>
        <p:sp>
          <p:nvSpPr>
            <p:cNvPr id="22" name="Freeform: Shape 84">
              <a:extLst/>
            </p:cNvPr>
            <p:cNvSpPr>
              <a:spLocks noChangeArrowheads="1"/>
            </p:cNvSpPr>
            <p:nvPr/>
          </p:nvSpPr>
          <p:spPr bwMode="auto">
            <a:xfrm>
              <a:off x="3174087" y="2465690"/>
              <a:ext cx="1421296" cy="2473638"/>
            </a:xfrm>
            <a:custGeom>
              <a:avLst/>
              <a:gdLst>
                <a:gd name="connsiteX0" fmla="*/ 0 w 1896673"/>
                <a:gd name="connsiteY0" fmla="*/ 0 h 3299336"/>
                <a:gd name="connsiteX1" fmla="*/ 148136 w 1896673"/>
                <a:gd name="connsiteY1" fmla="*/ 0 h 3299336"/>
                <a:gd name="connsiteX2" fmla="*/ 148797 w 1896673"/>
                <a:gd name="connsiteY2" fmla="*/ 55551 h 3299336"/>
                <a:gd name="connsiteX3" fmla="*/ 156072 w 1896673"/>
                <a:gd name="connsiteY3" fmla="*/ 167976 h 3299336"/>
                <a:gd name="connsiteX4" fmla="*/ 169298 w 1896673"/>
                <a:gd name="connsiteY4" fmla="*/ 280400 h 3299336"/>
                <a:gd name="connsiteX5" fmla="*/ 191122 w 1896673"/>
                <a:gd name="connsiteY5" fmla="*/ 391503 h 3299336"/>
                <a:gd name="connsiteX6" fmla="*/ 220220 w 1896673"/>
                <a:gd name="connsiteY6" fmla="*/ 502605 h 3299336"/>
                <a:gd name="connsiteX7" fmla="*/ 257254 w 1896673"/>
                <a:gd name="connsiteY7" fmla="*/ 612384 h 3299336"/>
                <a:gd name="connsiteX8" fmla="*/ 300901 w 1896673"/>
                <a:gd name="connsiteY8" fmla="*/ 719518 h 3299336"/>
                <a:gd name="connsiteX9" fmla="*/ 353146 w 1896673"/>
                <a:gd name="connsiteY9" fmla="*/ 825330 h 3299336"/>
                <a:gd name="connsiteX10" fmla="*/ 382244 w 1896673"/>
                <a:gd name="connsiteY10" fmla="*/ 877574 h 3299336"/>
                <a:gd name="connsiteX11" fmla="*/ 412665 w 1896673"/>
                <a:gd name="connsiteY11" fmla="*/ 929819 h 3299336"/>
                <a:gd name="connsiteX12" fmla="*/ 480120 w 1896673"/>
                <a:gd name="connsiteY12" fmla="*/ 1028356 h 3299336"/>
                <a:gd name="connsiteX13" fmla="*/ 551542 w 1896673"/>
                <a:gd name="connsiteY13" fmla="*/ 1122264 h 3299336"/>
                <a:gd name="connsiteX14" fmla="*/ 628917 w 1896673"/>
                <a:gd name="connsiteY14" fmla="*/ 1208897 h 3299336"/>
                <a:gd name="connsiteX15" fmla="*/ 712244 w 1896673"/>
                <a:gd name="connsiteY15" fmla="*/ 1290239 h 3299336"/>
                <a:gd name="connsiteX16" fmla="*/ 798877 w 1896673"/>
                <a:gd name="connsiteY16" fmla="*/ 1364969 h 3299336"/>
                <a:gd name="connsiteX17" fmla="*/ 890139 w 1896673"/>
                <a:gd name="connsiteY17" fmla="*/ 1433085 h 3299336"/>
                <a:gd name="connsiteX18" fmla="*/ 985370 w 1896673"/>
                <a:gd name="connsiteY18" fmla="*/ 1495911 h 3299336"/>
                <a:gd name="connsiteX19" fmla="*/ 1083246 w 1896673"/>
                <a:gd name="connsiteY19" fmla="*/ 1551462 h 3299336"/>
                <a:gd name="connsiteX20" fmla="*/ 1185089 w 1896673"/>
                <a:gd name="connsiteY20" fmla="*/ 1600400 h 3299336"/>
                <a:gd name="connsiteX21" fmla="*/ 1289578 w 1896673"/>
                <a:gd name="connsiteY21" fmla="*/ 1642724 h 3299336"/>
                <a:gd name="connsiteX22" fmla="*/ 1396051 w 1896673"/>
                <a:gd name="connsiteY22" fmla="*/ 1678436 h 3299336"/>
                <a:gd name="connsiteX23" fmla="*/ 1505169 w 1896673"/>
                <a:gd name="connsiteY23" fmla="*/ 1706872 h 3299336"/>
                <a:gd name="connsiteX24" fmla="*/ 1615610 w 1896673"/>
                <a:gd name="connsiteY24" fmla="*/ 1728696 h 3299336"/>
                <a:gd name="connsiteX25" fmla="*/ 1726712 w 1896673"/>
                <a:gd name="connsiteY25" fmla="*/ 1743245 h 3299336"/>
                <a:gd name="connsiteX26" fmla="*/ 1840459 w 1896673"/>
                <a:gd name="connsiteY26" fmla="*/ 1751181 h 3299336"/>
                <a:gd name="connsiteX27" fmla="*/ 1847073 w 1896673"/>
                <a:gd name="connsiteY27" fmla="*/ 1751181 h 3299336"/>
                <a:gd name="connsiteX28" fmla="*/ 1847073 w 1896673"/>
                <a:gd name="connsiteY28" fmla="*/ 1749858 h 3299336"/>
                <a:gd name="connsiteX29" fmla="*/ 1896673 w 1896673"/>
                <a:gd name="connsiteY29" fmla="*/ 1749858 h 3299336"/>
                <a:gd name="connsiteX30" fmla="*/ 1896673 w 1896673"/>
                <a:gd name="connsiteY30" fmla="*/ 3299336 h 3299336"/>
                <a:gd name="connsiteX31" fmla="*/ 1847073 w 1896673"/>
                <a:gd name="connsiteY31" fmla="*/ 3299336 h 3299336"/>
                <a:gd name="connsiteX32" fmla="*/ 1847073 w 1896673"/>
                <a:gd name="connsiteY32" fmla="*/ 1899574 h 3299336"/>
                <a:gd name="connsiteX33" fmla="*/ 1835169 w 1896673"/>
                <a:gd name="connsiteY33" fmla="*/ 1899318 h 3299336"/>
                <a:gd name="connsiteX34" fmla="*/ 1713486 w 1896673"/>
                <a:gd name="connsiteY34" fmla="*/ 1890720 h 3299336"/>
                <a:gd name="connsiteX35" fmla="*/ 1591802 w 1896673"/>
                <a:gd name="connsiteY35" fmla="*/ 1875510 h 3299336"/>
                <a:gd name="connsiteX36" fmla="*/ 1471442 w 1896673"/>
                <a:gd name="connsiteY36" fmla="*/ 1851702 h 3299336"/>
                <a:gd name="connsiteX37" fmla="*/ 1354388 w 1896673"/>
                <a:gd name="connsiteY37" fmla="*/ 1820620 h 3299336"/>
                <a:gd name="connsiteX38" fmla="*/ 1238656 w 1896673"/>
                <a:gd name="connsiteY38" fmla="*/ 1782264 h 3299336"/>
                <a:gd name="connsiteX39" fmla="*/ 1125570 w 1896673"/>
                <a:gd name="connsiteY39" fmla="*/ 1735971 h 3299336"/>
                <a:gd name="connsiteX40" fmla="*/ 1014468 w 1896673"/>
                <a:gd name="connsiteY40" fmla="*/ 1682403 h 3299336"/>
                <a:gd name="connsiteX41" fmla="*/ 907334 w 1896673"/>
                <a:gd name="connsiteY41" fmla="*/ 1622884 h 3299336"/>
                <a:gd name="connsiteX42" fmla="*/ 804829 w 1896673"/>
                <a:gd name="connsiteY42" fmla="*/ 1554768 h 3299336"/>
                <a:gd name="connsiteX43" fmla="*/ 704969 w 1896673"/>
                <a:gd name="connsiteY43" fmla="*/ 1480700 h 3299336"/>
                <a:gd name="connsiteX44" fmla="*/ 611061 w 1896673"/>
                <a:gd name="connsiteY44" fmla="*/ 1400019 h 3299336"/>
                <a:gd name="connsiteX45" fmla="*/ 521783 w 1896673"/>
                <a:gd name="connsiteY45" fmla="*/ 1311402 h 3299336"/>
                <a:gd name="connsiteX46" fmla="*/ 437795 w 1896673"/>
                <a:gd name="connsiteY46" fmla="*/ 1217494 h 3299336"/>
                <a:gd name="connsiteX47" fmla="*/ 359098 w 1896673"/>
                <a:gd name="connsiteY47" fmla="*/ 1116312 h 3299336"/>
                <a:gd name="connsiteX48" fmla="*/ 287014 w 1896673"/>
                <a:gd name="connsiteY48" fmla="*/ 1007855 h 3299336"/>
                <a:gd name="connsiteX49" fmla="*/ 253286 w 1896673"/>
                <a:gd name="connsiteY49" fmla="*/ 952304 h 3299336"/>
                <a:gd name="connsiteX50" fmla="*/ 221543 w 1896673"/>
                <a:gd name="connsiteY50" fmla="*/ 896091 h 3299336"/>
                <a:gd name="connsiteX51" fmla="*/ 165330 w 1896673"/>
                <a:gd name="connsiteY51" fmla="*/ 781021 h 3299336"/>
                <a:gd name="connsiteX52" fmla="*/ 117054 w 1896673"/>
                <a:gd name="connsiteY52" fmla="*/ 663306 h 3299336"/>
                <a:gd name="connsiteX53" fmla="*/ 78036 w 1896673"/>
                <a:gd name="connsiteY53" fmla="*/ 544929 h 3299336"/>
                <a:gd name="connsiteX54" fmla="*/ 46292 w 1896673"/>
                <a:gd name="connsiteY54" fmla="*/ 425230 h 3299336"/>
                <a:gd name="connsiteX55" fmla="*/ 23146 w 1896673"/>
                <a:gd name="connsiteY55" fmla="*/ 303547 h 3299336"/>
                <a:gd name="connsiteX56" fmla="*/ 7274 w 1896673"/>
                <a:gd name="connsiteY56" fmla="*/ 182525 h 3299336"/>
                <a:gd name="connsiteX57" fmla="*/ 661 w 1896673"/>
                <a:gd name="connsiteY57" fmla="*/ 60842 h 32993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1896673" h="3299336">
                  <a:moveTo>
                    <a:pt x="0" y="0"/>
                  </a:moveTo>
                  <a:lnTo>
                    <a:pt x="148136" y="0"/>
                  </a:lnTo>
                  <a:lnTo>
                    <a:pt x="148797" y="55551"/>
                  </a:lnTo>
                  <a:lnTo>
                    <a:pt x="156072" y="167976"/>
                  </a:lnTo>
                  <a:lnTo>
                    <a:pt x="169298" y="280400"/>
                  </a:lnTo>
                  <a:lnTo>
                    <a:pt x="191122" y="391503"/>
                  </a:lnTo>
                  <a:lnTo>
                    <a:pt x="220220" y="502605"/>
                  </a:lnTo>
                  <a:lnTo>
                    <a:pt x="257254" y="612384"/>
                  </a:lnTo>
                  <a:lnTo>
                    <a:pt x="300901" y="719518"/>
                  </a:lnTo>
                  <a:lnTo>
                    <a:pt x="353146" y="825330"/>
                  </a:lnTo>
                  <a:lnTo>
                    <a:pt x="382244" y="877574"/>
                  </a:lnTo>
                  <a:lnTo>
                    <a:pt x="412665" y="929819"/>
                  </a:lnTo>
                  <a:lnTo>
                    <a:pt x="480120" y="1028356"/>
                  </a:lnTo>
                  <a:lnTo>
                    <a:pt x="551542" y="1122264"/>
                  </a:lnTo>
                  <a:lnTo>
                    <a:pt x="628917" y="1208897"/>
                  </a:lnTo>
                  <a:lnTo>
                    <a:pt x="712244" y="1290239"/>
                  </a:lnTo>
                  <a:lnTo>
                    <a:pt x="798877" y="1364969"/>
                  </a:lnTo>
                  <a:lnTo>
                    <a:pt x="890139" y="1433085"/>
                  </a:lnTo>
                  <a:lnTo>
                    <a:pt x="985370" y="1495911"/>
                  </a:lnTo>
                  <a:lnTo>
                    <a:pt x="1083246" y="1551462"/>
                  </a:lnTo>
                  <a:lnTo>
                    <a:pt x="1185089" y="1600400"/>
                  </a:lnTo>
                  <a:lnTo>
                    <a:pt x="1289578" y="1642724"/>
                  </a:lnTo>
                  <a:lnTo>
                    <a:pt x="1396051" y="1678436"/>
                  </a:lnTo>
                  <a:lnTo>
                    <a:pt x="1505169" y="1706872"/>
                  </a:lnTo>
                  <a:lnTo>
                    <a:pt x="1615610" y="1728696"/>
                  </a:lnTo>
                  <a:lnTo>
                    <a:pt x="1726712" y="1743245"/>
                  </a:lnTo>
                  <a:lnTo>
                    <a:pt x="1840459" y="1751181"/>
                  </a:lnTo>
                  <a:lnTo>
                    <a:pt x="1847073" y="1751181"/>
                  </a:lnTo>
                  <a:lnTo>
                    <a:pt x="1847073" y="1749858"/>
                  </a:lnTo>
                  <a:lnTo>
                    <a:pt x="1896673" y="1749858"/>
                  </a:lnTo>
                  <a:lnTo>
                    <a:pt x="1896673" y="3299336"/>
                  </a:lnTo>
                  <a:lnTo>
                    <a:pt x="1847073" y="3299336"/>
                  </a:lnTo>
                  <a:lnTo>
                    <a:pt x="1847073" y="1899574"/>
                  </a:lnTo>
                  <a:lnTo>
                    <a:pt x="1835169" y="1899318"/>
                  </a:lnTo>
                  <a:lnTo>
                    <a:pt x="1713486" y="1890720"/>
                  </a:lnTo>
                  <a:lnTo>
                    <a:pt x="1591802" y="1875510"/>
                  </a:lnTo>
                  <a:lnTo>
                    <a:pt x="1471442" y="1851702"/>
                  </a:lnTo>
                  <a:lnTo>
                    <a:pt x="1354388" y="1820620"/>
                  </a:lnTo>
                  <a:lnTo>
                    <a:pt x="1238656" y="1782264"/>
                  </a:lnTo>
                  <a:lnTo>
                    <a:pt x="1125570" y="1735971"/>
                  </a:lnTo>
                  <a:lnTo>
                    <a:pt x="1014468" y="1682403"/>
                  </a:lnTo>
                  <a:lnTo>
                    <a:pt x="907334" y="1622884"/>
                  </a:lnTo>
                  <a:lnTo>
                    <a:pt x="804829" y="1554768"/>
                  </a:lnTo>
                  <a:lnTo>
                    <a:pt x="704969" y="1480700"/>
                  </a:lnTo>
                  <a:lnTo>
                    <a:pt x="611061" y="1400019"/>
                  </a:lnTo>
                  <a:lnTo>
                    <a:pt x="521783" y="1311402"/>
                  </a:lnTo>
                  <a:lnTo>
                    <a:pt x="437795" y="1217494"/>
                  </a:lnTo>
                  <a:lnTo>
                    <a:pt x="359098" y="1116312"/>
                  </a:lnTo>
                  <a:lnTo>
                    <a:pt x="287014" y="1007855"/>
                  </a:lnTo>
                  <a:lnTo>
                    <a:pt x="253286" y="952304"/>
                  </a:lnTo>
                  <a:lnTo>
                    <a:pt x="221543" y="896091"/>
                  </a:lnTo>
                  <a:lnTo>
                    <a:pt x="165330" y="781021"/>
                  </a:lnTo>
                  <a:lnTo>
                    <a:pt x="117054" y="663306"/>
                  </a:lnTo>
                  <a:lnTo>
                    <a:pt x="78036" y="544929"/>
                  </a:lnTo>
                  <a:lnTo>
                    <a:pt x="46292" y="425230"/>
                  </a:lnTo>
                  <a:lnTo>
                    <a:pt x="23146" y="303547"/>
                  </a:lnTo>
                  <a:lnTo>
                    <a:pt x="7274" y="182525"/>
                  </a:lnTo>
                  <a:lnTo>
                    <a:pt x="661" y="60842"/>
                  </a:lnTo>
                  <a:close/>
                </a:path>
              </a:pathLst>
            </a:custGeom>
            <a:solidFill>
              <a:srgbClr val="A13544"/>
            </a:solidFill>
            <a:ln>
              <a:noFill/>
            </a:ln>
          </p:spPr>
          <p:txBody>
            <a:bodyPr lIns="38576" tIns="19289" rIns="38576" bIns="19289"/>
            <a:lstStyle/>
            <a:p>
              <a:pPr defTabSz="514350" eaLnBrk="1" fontAlgn="auto" hangingPunct="1">
                <a:spcBef>
                  <a:spcPts val="0"/>
                </a:spcBef>
                <a:spcAft>
                  <a:spcPts val="0"/>
                </a:spcAft>
                <a:defRPr/>
              </a:pPr>
              <a:endParaRPr lang="en-US" sz="760" kern="0">
                <a:solidFill>
                  <a:prstClr val="black"/>
                </a:solidFill>
                <a:latin typeface="Calibri" panose="020F0502020204030204"/>
              </a:endParaRPr>
            </a:p>
          </p:txBody>
        </p:sp>
        <p:sp>
          <p:nvSpPr>
            <p:cNvPr id="23" name="Freeform: Shape 85">
              <a:extLst/>
            </p:cNvPr>
            <p:cNvSpPr>
              <a:spLocks/>
            </p:cNvSpPr>
            <p:nvPr/>
          </p:nvSpPr>
          <p:spPr bwMode="auto">
            <a:xfrm>
              <a:off x="3459681" y="3068650"/>
              <a:ext cx="2421715" cy="1643524"/>
            </a:xfrm>
            <a:custGeom>
              <a:avLst/>
              <a:gdLst>
                <a:gd name="connsiteX0" fmla="*/ 128296 w 3227913"/>
                <a:gd name="connsiteY0" fmla="*/ 0 h 2192282"/>
                <a:gd name="connsiteX1" fmla="*/ 171282 w 3227913"/>
                <a:gd name="connsiteY1" fmla="*/ 70761 h 2192282"/>
                <a:gd name="connsiteX2" fmla="*/ 265851 w 3227913"/>
                <a:gd name="connsiteY2" fmla="*/ 201703 h 2192282"/>
                <a:gd name="connsiteX3" fmla="*/ 371663 w 3227913"/>
                <a:gd name="connsiteY3" fmla="*/ 321402 h 2192282"/>
                <a:gd name="connsiteX4" fmla="*/ 487394 w 3227913"/>
                <a:gd name="connsiteY4" fmla="*/ 427214 h 2192282"/>
                <a:gd name="connsiteX5" fmla="*/ 611723 w 3227913"/>
                <a:gd name="connsiteY5" fmla="*/ 521783 h 2192282"/>
                <a:gd name="connsiteX6" fmla="*/ 743987 w 3227913"/>
                <a:gd name="connsiteY6" fmla="*/ 602465 h 2192282"/>
                <a:gd name="connsiteX7" fmla="*/ 882865 w 3227913"/>
                <a:gd name="connsiteY7" fmla="*/ 669920 h 2192282"/>
                <a:gd name="connsiteX8" fmla="*/ 1027033 w 3227913"/>
                <a:gd name="connsiteY8" fmla="*/ 723487 h 2192282"/>
                <a:gd name="connsiteX9" fmla="*/ 1175169 w 3227913"/>
                <a:gd name="connsiteY9" fmla="*/ 763166 h 2192282"/>
                <a:gd name="connsiteX10" fmla="*/ 1326612 w 3227913"/>
                <a:gd name="connsiteY10" fmla="*/ 788958 h 2192282"/>
                <a:gd name="connsiteX11" fmla="*/ 1480038 w 3227913"/>
                <a:gd name="connsiteY11" fmla="*/ 799539 h 2192282"/>
                <a:gd name="connsiteX12" fmla="*/ 1635449 w 3227913"/>
                <a:gd name="connsiteY12" fmla="*/ 796232 h 2192282"/>
                <a:gd name="connsiteX13" fmla="*/ 1789537 w 3227913"/>
                <a:gd name="connsiteY13" fmla="*/ 776392 h 2192282"/>
                <a:gd name="connsiteX14" fmla="*/ 1942964 w 3227913"/>
                <a:gd name="connsiteY14" fmla="*/ 742004 h 2192282"/>
                <a:gd name="connsiteX15" fmla="*/ 2093745 w 3227913"/>
                <a:gd name="connsiteY15" fmla="*/ 691743 h 2192282"/>
                <a:gd name="connsiteX16" fmla="*/ 2241881 w 3227913"/>
                <a:gd name="connsiteY16" fmla="*/ 625611 h 2192282"/>
                <a:gd name="connsiteX17" fmla="*/ 2313911 w 3227913"/>
                <a:gd name="connsiteY17" fmla="*/ 585301 h 2192282"/>
                <a:gd name="connsiteX18" fmla="*/ 2313966 w 3227913"/>
                <a:gd name="connsiteY18" fmla="*/ 585269 h 2192282"/>
                <a:gd name="connsiteX19" fmla="*/ 2314034 w 3227913"/>
                <a:gd name="connsiteY19" fmla="*/ 585388 h 2192282"/>
                <a:gd name="connsiteX20" fmla="*/ 2388695 w 3227913"/>
                <a:gd name="connsiteY20" fmla="*/ 713567 h 2192282"/>
                <a:gd name="connsiteX21" fmla="*/ 2388695 w 3227913"/>
                <a:gd name="connsiteY21" fmla="*/ 714667 h 2192282"/>
                <a:gd name="connsiteX22" fmla="*/ 3227913 w 3227913"/>
                <a:gd name="connsiteY22" fmla="*/ 2167813 h 2192282"/>
                <a:gd name="connsiteX23" fmla="*/ 3184927 w 3227913"/>
                <a:gd name="connsiteY23" fmla="*/ 2192282 h 2192282"/>
                <a:gd name="connsiteX24" fmla="*/ 2345566 w 3227913"/>
                <a:gd name="connsiteY24" fmla="*/ 737834 h 2192282"/>
                <a:gd name="connsiteX25" fmla="*/ 2269657 w 3227913"/>
                <a:gd name="connsiteY25" fmla="*/ 777054 h 2192282"/>
                <a:gd name="connsiteX26" fmla="*/ 2188976 w 3227913"/>
                <a:gd name="connsiteY26" fmla="*/ 813426 h 2192282"/>
                <a:gd name="connsiteX27" fmla="*/ 2106972 w 3227913"/>
                <a:gd name="connsiteY27" fmla="*/ 845170 h 2192282"/>
                <a:gd name="connsiteX28" fmla="*/ 2024306 w 3227913"/>
                <a:gd name="connsiteY28" fmla="*/ 872284 h 2192282"/>
                <a:gd name="connsiteX29" fmla="*/ 1941641 w 3227913"/>
                <a:gd name="connsiteY29" fmla="*/ 896092 h 2192282"/>
                <a:gd name="connsiteX30" fmla="*/ 1815329 w 3227913"/>
                <a:gd name="connsiteY30" fmla="*/ 923206 h 2192282"/>
                <a:gd name="connsiteX31" fmla="*/ 1646692 w 3227913"/>
                <a:gd name="connsiteY31" fmla="*/ 944368 h 2192282"/>
                <a:gd name="connsiteX32" fmla="*/ 1476732 w 3227913"/>
                <a:gd name="connsiteY32" fmla="*/ 948336 h 2192282"/>
                <a:gd name="connsiteX33" fmla="*/ 1308756 w 3227913"/>
                <a:gd name="connsiteY33" fmla="*/ 936432 h 2192282"/>
                <a:gd name="connsiteX34" fmla="*/ 1143426 w 3227913"/>
                <a:gd name="connsiteY34" fmla="*/ 908657 h 2192282"/>
                <a:gd name="connsiteX35" fmla="*/ 981402 w 3227913"/>
                <a:gd name="connsiteY35" fmla="*/ 865671 h 2192282"/>
                <a:gd name="connsiteX36" fmla="*/ 823346 w 3227913"/>
                <a:gd name="connsiteY36" fmla="*/ 806152 h 2192282"/>
                <a:gd name="connsiteX37" fmla="*/ 671903 w 3227913"/>
                <a:gd name="connsiteY37" fmla="*/ 732745 h 2192282"/>
                <a:gd name="connsiteX38" fmla="*/ 527735 w 3227913"/>
                <a:gd name="connsiteY38" fmla="*/ 644128 h 2192282"/>
                <a:gd name="connsiteX39" fmla="*/ 391502 w 3227913"/>
                <a:gd name="connsiteY39" fmla="*/ 541623 h 2192282"/>
                <a:gd name="connsiteX40" fmla="*/ 296272 w 3227913"/>
                <a:gd name="connsiteY40" fmla="*/ 454990 h 2192282"/>
                <a:gd name="connsiteX41" fmla="*/ 235430 w 3227913"/>
                <a:gd name="connsiteY41" fmla="*/ 393487 h 2192282"/>
                <a:gd name="connsiteX42" fmla="*/ 177895 w 3227913"/>
                <a:gd name="connsiteY42" fmla="*/ 328016 h 2192282"/>
                <a:gd name="connsiteX43" fmla="*/ 123006 w 3227913"/>
                <a:gd name="connsiteY43" fmla="*/ 260561 h 2192282"/>
                <a:gd name="connsiteX44" fmla="*/ 72084 w 3227913"/>
                <a:gd name="connsiteY44" fmla="*/ 188477 h 2192282"/>
                <a:gd name="connsiteX45" fmla="*/ 23146 w 3227913"/>
                <a:gd name="connsiteY45" fmla="*/ 113086 h 2192282"/>
                <a:gd name="connsiteX46" fmla="*/ 0 w 3227913"/>
                <a:gd name="connsiteY46" fmla="*/ 74068 h 21922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3227913" h="2192282">
                  <a:moveTo>
                    <a:pt x="128296" y="0"/>
                  </a:moveTo>
                  <a:lnTo>
                    <a:pt x="171282" y="70761"/>
                  </a:lnTo>
                  <a:lnTo>
                    <a:pt x="265851" y="201703"/>
                  </a:lnTo>
                  <a:lnTo>
                    <a:pt x="371663" y="321402"/>
                  </a:lnTo>
                  <a:lnTo>
                    <a:pt x="487394" y="427214"/>
                  </a:lnTo>
                  <a:lnTo>
                    <a:pt x="611723" y="521783"/>
                  </a:lnTo>
                  <a:lnTo>
                    <a:pt x="743987" y="602465"/>
                  </a:lnTo>
                  <a:lnTo>
                    <a:pt x="882865" y="669920"/>
                  </a:lnTo>
                  <a:lnTo>
                    <a:pt x="1027033" y="723487"/>
                  </a:lnTo>
                  <a:lnTo>
                    <a:pt x="1175169" y="763166"/>
                  </a:lnTo>
                  <a:lnTo>
                    <a:pt x="1326612" y="788958"/>
                  </a:lnTo>
                  <a:lnTo>
                    <a:pt x="1480038" y="799539"/>
                  </a:lnTo>
                  <a:lnTo>
                    <a:pt x="1635449" y="796232"/>
                  </a:lnTo>
                  <a:lnTo>
                    <a:pt x="1789537" y="776392"/>
                  </a:lnTo>
                  <a:lnTo>
                    <a:pt x="1942964" y="742004"/>
                  </a:lnTo>
                  <a:lnTo>
                    <a:pt x="2093745" y="691743"/>
                  </a:lnTo>
                  <a:lnTo>
                    <a:pt x="2241881" y="625611"/>
                  </a:lnTo>
                  <a:lnTo>
                    <a:pt x="2313911" y="585301"/>
                  </a:lnTo>
                  <a:lnTo>
                    <a:pt x="2313966" y="585269"/>
                  </a:lnTo>
                  <a:lnTo>
                    <a:pt x="2314034" y="585388"/>
                  </a:lnTo>
                  <a:lnTo>
                    <a:pt x="2388695" y="713567"/>
                  </a:lnTo>
                  <a:lnTo>
                    <a:pt x="2388695" y="714667"/>
                  </a:lnTo>
                  <a:lnTo>
                    <a:pt x="3227913" y="2167813"/>
                  </a:lnTo>
                  <a:lnTo>
                    <a:pt x="3184927" y="2192282"/>
                  </a:lnTo>
                  <a:lnTo>
                    <a:pt x="2345566" y="737834"/>
                  </a:lnTo>
                  <a:lnTo>
                    <a:pt x="2269657" y="777054"/>
                  </a:lnTo>
                  <a:lnTo>
                    <a:pt x="2188976" y="813426"/>
                  </a:lnTo>
                  <a:lnTo>
                    <a:pt x="2106972" y="845170"/>
                  </a:lnTo>
                  <a:lnTo>
                    <a:pt x="2024306" y="872284"/>
                  </a:lnTo>
                  <a:lnTo>
                    <a:pt x="1941641" y="896092"/>
                  </a:lnTo>
                  <a:lnTo>
                    <a:pt x="1815329" y="923206"/>
                  </a:lnTo>
                  <a:lnTo>
                    <a:pt x="1646692" y="944368"/>
                  </a:lnTo>
                  <a:lnTo>
                    <a:pt x="1476732" y="948336"/>
                  </a:lnTo>
                  <a:lnTo>
                    <a:pt x="1308756" y="936432"/>
                  </a:lnTo>
                  <a:lnTo>
                    <a:pt x="1143426" y="908657"/>
                  </a:lnTo>
                  <a:lnTo>
                    <a:pt x="981402" y="865671"/>
                  </a:lnTo>
                  <a:lnTo>
                    <a:pt x="823346" y="806152"/>
                  </a:lnTo>
                  <a:lnTo>
                    <a:pt x="671903" y="732745"/>
                  </a:lnTo>
                  <a:lnTo>
                    <a:pt x="527735" y="644128"/>
                  </a:lnTo>
                  <a:lnTo>
                    <a:pt x="391502" y="541623"/>
                  </a:lnTo>
                  <a:lnTo>
                    <a:pt x="296272" y="454990"/>
                  </a:lnTo>
                  <a:lnTo>
                    <a:pt x="235430" y="393487"/>
                  </a:lnTo>
                  <a:lnTo>
                    <a:pt x="177895" y="328016"/>
                  </a:lnTo>
                  <a:lnTo>
                    <a:pt x="123006" y="260561"/>
                  </a:lnTo>
                  <a:lnTo>
                    <a:pt x="72084" y="188477"/>
                  </a:lnTo>
                  <a:lnTo>
                    <a:pt x="23146" y="113086"/>
                  </a:lnTo>
                  <a:lnTo>
                    <a:pt x="0" y="74068"/>
                  </a:lnTo>
                  <a:close/>
                </a:path>
              </a:pathLst>
            </a:custGeom>
            <a:solidFill>
              <a:srgbClr val="852727"/>
            </a:solidFill>
            <a:ln>
              <a:noFill/>
            </a:ln>
          </p:spPr>
          <p:txBody>
            <a:bodyPr lIns="38576" tIns="19289" rIns="38576" bIns="19289"/>
            <a:lstStyle/>
            <a:p>
              <a:pPr defTabSz="514350" eaLnBrk="1" fontAlgn="auto" hangingPunct="1">
                <a:spcBef>
                  <a:spcPts val="0"/>
                </a:spcBef>
                <a:spcAft>
                  <a:spcPts val="0"/>
                </a:spcAft>
                <a:defRPr/>
              </a:pPr>
              <a:endParaRPr lang="en-US" sz="760" kern="0">
                <a:solidFill>
                  <a:prstClr val="black"/>
                </a:solidFill>
                <a:latin typeface="Calibri" panose="020F0502020204030204"/>
              </a:endParaRPr>
            </a:p>
          </p:txBody>
        </p:sp>
        <p:sp>
          <p:nvSpPr>
            <p:cNvPr id="24" name="Freeform: Shape 86">
              <a:extLst/>
            </p:cNvPr>
            <p:cNvSpPr>
              <a:spLocks/>
            </p:cNvSpPr>
            <p:nvPr/>
          </p:nvSpPr>
          <p:spPr bwMode="auto">
            <a:xfrm>
              <a:off x="4027532" y="3011861"/>
              <a:ext cx="2872655" cy="820091"/>
            </a:xfrm>
            <a:custGeom>
              <a:avLst/>
              <a:gdLst>
                <a:gd name="connsiteX0" fmla="*/ 2011759 w 3831039"/>
                <a:gd name="connsiteY0" fmla="*/ 0 h 1093166"/>
                <a:gd name="connsiteX1" fmla="*/ 2011806 w 3831039"/>
                <a:gd name="connsiteY1" fmla="*/ 28 h 1093166"/>
                <a:gd name="connsiteX2" fmla="*/ 2011822 w 3831039"/>
                <a:gd name="connsiteY2" fmla="*/ 0 h 1093166"/>
                <a:gd name="connsiteX3" fmla="*/ 2025402 w 3831039"/>
                <a:gd name="connsiteY3" fmla="*/ 7881 h 1093166"/>
                <a:gd name="connsiteX4" fmla="*/ 3831039 w 3831039"/>
                <a:gd name="connsiteY4" fmla="*/ 1050790 h 1093166"/>
                <a:gd name="connsiteX5" fmla="*/ 3806552 w 3831039"/>
                <a:gd name="connsiteY5" fmla="*/ 1093166 h 1093166"/>
                <a:gd name="connsiteX6" fmla="*/ 2115849 w 3831039"/>
                <a:gd name="connsiteY6" fmla="*/ 116900 h 1093166"/>
                <a:gd name="connsiteX7" fmla="*/ 2114924 w 3831039"/>
                <a:gd name="connsiteY7" fmla="*/ 118466 h 1093166"/>
                <a:gd name="connsiteX8" fmla="*/ 2058086 w 3831039"/>
                <a:gd name="connsiteY8" fmla="*/ 203842 h 1093166"/>
                <a:gd name="connsiteX9" fmla="*/ 1995960 w 3831039"/>
                <a:gd name="connsiteY9" fmla="*/ 285246 h 1093166"/>
                <a:gd name="connsiteX10" fmla="*/ 1927886 w 3831039"/>
                <a:gd name="connsiteY10" fmla="*/ 363341 h 1093166"/>
                <a:gd name="connsiteX11" fmla="*/ 1854524 w 3831039"/>
                <a:gd name="connsiteY11" fmla="*/ 438127 h 1093166"/>
                <a:gd name="connsiteX12" fmla="*/ 1775214 w 3831039"/>
                <a:gd name="connsiteY12" fmla="*/ 507618 h 1093166"/>
                <a:gd name="connsiteX13" fmla="*/ 1691278 w 3831039"/>
                <a:gd name="connsiteY13" fmla="*/ 573139 h 1093166"/>
                <a:gd name="connsiteX14" fmla="*/ 1602716 w 3831039"/>
                <a:gd name="connsiteY14" fmla="*/ 632703 h 1093166"/>
                <a:gd name="connsiteX15" fmla="*/ 1555130 w 3831039"/>
                <a:gd name="connsiteY15" fmla="*/ 660500 h 1093166"/>
                <a:gd name="connsiteX16" fmla="*/ 1508205 w 3831039"/>
                <a:gd name="connsiteY16" fmla="*/ 686972 h 1093166"/>
                <a:gd name="connsiteX17" fmla="*/ 1413034 w 3831039"/>
                <a:gd name="connsiteY17" fmla="*/ 733962 h 1093166"/>
                <a:gd name="connsiteX18" fmla="*/ 1317201 w 3831039"/>
                <a:gd name="connsiteY18" fmla="*/ 773671 h 1093166"/>
                <a:gd name="connsiteX19" fmla="*/ 1218725 w 3831039"/>
                <a:gd name="connsiteY19" fmla="*/ 807424 h 1093166"/>
                <a:gd name="connsiteX20" fmla="*/ 1119588 w 3831039"/>
                <a:gd name="connsiteY20" fmla="*/ 833897 h 1093166"/>
                <a:gd name="connsiteX21" fmla="*/ 1019790 w 3831039"/>
                <a:gd name="connsiteY21" fmla="*/ 853090 h 1093166"/>
                <a:gd name="connsiteX22" fmla="*/ 918670 w 3831039"/>
                <a:gd name="connsiteY22" fmla="*/ 866988 h 1093166"/>
                <a:gd name="connsiteX23" fmla="*/ 818872 w 3831039"/>
                <a:gd name="connsiteY23" fmla="*/ 874268 h 1093166"/>
                <a:gd name="connsiteX24" fmla="*/ 718413 w 3831039"/>
                <a:gd name="connsiteY24" fmla="*/ 874930 h 1093166"/>
                <a:gd name="connsiteX25" fmla="*/ 617954 w 3831039"/>
                <a:gd name="connsiteY25" fmla="*/ 868974 h 1093166"/>
                <a:gd name="connsiteX26" fmla="*/ 518817 w 3831039"/>
                <a:gd name="connsiteY26" fmla="*/ 857061 h 1093166"/>
                <a:gd name="connsiteX27" fmla="*/ 421002 w 3831039"/>
                <a:gd name="connsiteY27" fmla="*/ 838530 h 1093166"/>
                <a:gd name="connsiteX28" fmla="*/ 323848 w 3831039"/>
                <a:gd name="connsiteY28" fmla="*/ 814704 h 1093166"/>
                <a:gd name="connsiteX29" fmla="*/ 228676 w 3831039"/>
                <a:gd name="connsiteY29" fmla="*/ 784922 h 1093166"/>
                <a:gd name="connsiteX30" fmla="*/ 134826 w 3831039"/>
                <a:gd name="connsiteY30" fmla="*/ 749846 h 1093166"/>
                <a:gd name="connsiteX31" fmla="*/ 44281 w 3831039"/>
                <a:gd name="connsiteY31" fmla="*/ 707489 h 1093166"/>
                <a:gd name="connsiteX32" fmla="*/ 0 w 3831039"/>
                <a:gd name="connsiteY32" fmla="*/ 684325 h 1093166"/>
                <a:gd name="connsiteX33" fmla="*/ 74022 w 3831039"/>
                <a:gd name="connsiteY33" fmla="*/ 555931 h 1093166"/>
                <a:gd name="connsiteX34" fmla="*/ 114338 w 3831039"/>
                <a:gd name="connsiteY34" fmla="*/ 577110 h 1093166"/>
                <a:gd name="connsiteX35" fmla="*/ 196952 w 3831039"/>
                <a:gd name="connsiteY35" fmla="*/ 614172 h 1093166"/>
                <a:gd name="connsiteX36" fmla="*/ 280888 w 3831039"/>
                <a:gd name="connsiteY36" fmla="*/ 646601 h 1093166"/>
                <a:gd name="connsiteX37" fmla="*/ 367468 w 3831039"/>
                <a:gd name="connsiteY37" fmla="*/ 673074 h 1093166"/>
                <a:gd name="connsiteX38" fmla="*/ 454709 w 3831039"/>
                <a:gd name="connsiteY38" fmla="*/ 694914 h 1093166"/>
                <a:gd name="connsiteX39" fmla="*/ 543932 w 3831039"/>
                <a:gd name="connsiteY39" fmla="*/ 710798 h 1093166"/>
                <a:gd name="connsiteX40" fmla="*/ 633816 w 3831039"/>
                <a:gd name="connsiteY40" fmla="*/ 721387 h 1093166"/>
                <a:gd name="connsiteX41" fmla="*/ 723700 w 3831039"/>
                <a:gd name="connsiteY41" fmla="*/ 726682 h 1093166"/>
                <a:gd name="connsiteX42" fmla="*/ 814246 w 3831039"/>
                <a:gd name="connsiteY42" fmla="*/ 725358 h 1093166"/>
                <a:gd name="connsiteX43" fmla="*/ 905452 w 3831039"/>
                <a:gd name="connsiteY43" fmla="*/ 719402 h 1093166"/>
                <a:gd name="connsiteX44" fmla="*/ 995997 w 3831039"/>
                <a:gd name="connsiteY44" fmla="*/ 706827 h 1093166"/>
                <a:gd name="connsiteX45" fmla="*/ 1086542 w 3831039"/>
                <a:gd name="connsiteY45" fmla="*/ 688958 h 1093166"/>
                <a:gd name="connsiteX46" fmla="*/ 1176426 w 3831039"/>
                <a:gd name="connsiteY46" fmla="*/ 664470 h 1093166"/>
                <a:gd name="connsiteX47" fmla="*/ 1264989 w 3831039"/>
                <a:gd name="connsiteY47" fmla="*/ 634688 h 1093166"/>
                <a:gd name="connsiteX48" fmla="*/ 1352230 w 3831039"/>
                <a:gd name="connsiteY48" fmla="*/ 597626 h 1093166"/>
                <a:gd name="connsiteX49" fmla="*/ 1438809 w 3831039"/>
                <a:gd name="connsiteY49" fmla="*/ 555931 h 1093166"/>
                <a:gd name="connsiteX50" fmla="*/ 1481108 w 3831039"/>
                <a:gd name="connsiteY50" fmla="*/ 531444 h 1093166"/>
                <a:gd name="connsiteX51" fmla="*/ 1523406 w 3831039"/>
                <a:gd name="connsiteY51" fmla="*/ 506957 h 1093166"/>
                <a:gd name="connsiteX52" fmla="*/ 1605360 w 3831039"/>
                <a:gd name="connsiteY52" fmla="*/ 452025 h 1093166"/>
                <a:gd name="connsiteX53" fmla="*/ 1681365 w 3831039"/>
                <a:gd name="connsiteY53" fmla="*/ 392461 h 1093166"/>
                <a:gd name="connsiteX54" fmla="*/ 1752082 w 3831039"/>
                <a:gd name="connsiteY54" fmla="*/ 330250 h 1093166"/>
                <a:gd name="connsiteX55" fmla="*/ 1819496 w 3831039"/>
                <a:gd name="connsiteY55" fmla="*/ 262082 h 1093166"/>
                <a:gd name="connsiteX56" fmla="*/ 1880961 w 3831039"/>
                <a:gd name="connsiteY56" fmla="*/ 191929 h 1093166"/>
                <a:gd name="connsiteX57" fmla="*/ 1937138 w 3831039"/>
                <a:gd name="connsiteY57" fmla="*/ 117143 h 1093166"/>
                <a:gd name="connsiteX58" fmla="*/ 1988690 w 3831039"/>
                <a:gd name="connsiteY58" fmla="*/ 40371 h 1093166"/>
                <a:gd name="connsiteX59" fmla="*/ 2009949 w 3831039"/>
                <a:gd name="connsiteY59" fmla="*/ 3270 h 10931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3831039" h="1093166">
                  <a:moveTo>
                    <a:pt x="2011759" y="0"/>
                  </a:moveTo>
                  <a:lnTo>
                    <a:pt x="2011806" y="28"/>
                  </a:lnTo>
                  <a:lnTo>
                    <a:pt x="2011822" y="0"/>
                  </a:lnTo>
                  <a:lnTo>
                    <a:pt x="2025402" y="7881"/>
                  </a:lnTo>
                  <a:lnTo>
                    <a:pt x="3831039" y="1050790"/>
                  </a:lnTo>
                  <a:lnTo>
                    <a:pt x="3806552" y="1093166"/>
                  </a:lnTo>
                  <a:lnTo>
                    <a:pt x="2115849" y="116900"/>
                  </a:lnTo>
                  <a:lnTo>
                    <a:pt x="2114924" y="118466"/>
                  </a:lnTo>
                  <a:lnTo>
                    <a:pt x="2058086" y="203842"/>
                  </a:lnTo>
                  <a:lnTo>
                    <a:pt x="1995960" y="285246"/>
                  </a:lnTo>
                  <a:lnTo>
                    <a:pt x="1927886" y="363341"/>
                  </a:lnTo>
                  <a:lnTo>
                    <a:pt x="1854524" y="438127"/>
                  </a:lnTo>
                  <a:lnTo>
                    <a:pt x="1775214" y="507618"/>
                  </a:lnTo>
                  <a:lnTo>
                    <a:pt x="1691278" y="573139"/>
                  </a:lnTo>
                  <a:lnTo>
                    <a:pt x="1602716" y="632703"/>
                  </a:lnTo>
                  <a:lnTo>
                    <a:pt x="1555130" y="660500"/>
                  </a:lnTo>
                  <a:lnTo>
                    <a:pt x="1508205" y="686972"/>
                  </a:lnTo>
                  <a:lnTo>
                    <a:pt x="1413034" y="733962"/>
                  </a:lnTo>
                  <a:lnTo>
                    <a:pt x="1317201" y="773671"/>
                  </a:lnTo>
                  <a:lnTo>
                    <a:pt x="1218725" y="807424"/>
                  </a:lnTo>
                  <a:lnTo>
                    <a:pt x="1119588" y="833897"/>
                  </a:lnTo>
                  <a:lnTo>
                    <a:pt x="1019790" y="853090"/>
                  </a:lnTo>
                  <a:lnTo>
                    <a:pt x="918670" y="866988"/>
                  </a:lnTo>
                  <a:lnTo>
                    <a:pt x="818872" y="874268"/>
                  </a:lnTo>
                  <a:lnTo>
                    <a:pt x="718413" y="874930"/>
                  </a:lnTo>
                  <a:lnTo>
                    <a:pt x="617954" y="868974"/>
                  </a:lnTo>
                  <a:lnTo>
                    <a:pt x="518817" y="857061"/>
                  </a:lnTo>
                  <a:lnTo>
                    <a:pt x="421002" y="838530"/>
                  </a:lnTo>
                  <a:lnTo>
                    <a:pt x="323848" y="814704"/>
                  </a:lnTo>
                  <a:lnTo>
                    <a:pt x="228676" y="784922"/>
                  </a:lnTo>
                  <a:lnTo>
                    <a:pt x="134826" y="749846"/>
                  </a:lnTo>
                  <a:lnTo>
                    <a:pt x="44281" y="707489"/>
                  </a:lnTo>
                  <a:lnTo>
                    <a:pt x="0" y="684325"/>
                  </a:lnTo>
                  <a:lnTo>
                    <a:pt x="74022" y="555931"/>
                  </a:lnTo>
                  <a:lnTo>
                    <a:pt x="114338" y="577110"/>
                  </a:lnTo>
                  <a:lnTo>
                    <a:pt x="196952" y="614172"/>
                  </a:lnTo>
                  <a:lnTo>
                    <a:pt x="280888" y="646601"/>
                  </a:lnTo>
                  <a:lnTo>
                    <a:pt x="367468" y="673074"/>
                  </a:lnTo>
                  <a:lnTo>
                    <a:pt x="454709" y="694914"/>
                  </a:lnTo>
                  <a:lnTo>
                    <a:pt x="543932" y="710798"/>
                  </a:lnTo>
                  <a:lnTo>
                    <a:pt x="633816" y="721387"/>
                  </a:lnTo>
                  <a:lnTo>
                    <a:pt x="723700" y="726682"/>
                  </a:lnTo>
                  <a:lnTo>
                    <a:pt x="814246" y="725358"/>
                  </a:lnTo>
                  <a:lnTo>
                    <a:pt x="905452" y="719402"/>
                  </a:lnTo>
                  <a:lnTo>
                    <a:pt x="995997" y="706827"/>
                  </a:lnTo>
                  <a:lnTo>
                    <a:pt x="1086542" y="688958"/>
                  </a:lnTo>
                  <a:lnTo>
                    <a:pt x="1176426" y="664470"/>
                  </a:lnTo>
                  <a:lnTo>
                    <a:pt x="1264989" y="634688"/>
                  </a:lnTo>
                  <a:lnTo>
                    <a:pt x="1352230" y="597626"/>
                  </a:lnTo>
                  <a:lnTo>
                    <a:pt x="1438809" y="555931"/>
                  </a:lnTo>
                  <a:lnTo>
                    <a:pt x="1481108" y="531444"/>
                  </a:lnTo>
                  <a:lnTo>
                    <a:pt x="1523406" y="506957"/>
                  </a:lnTo>
                  <a:lnTo>
                    <a:pt x="1605360" y="452025"/>
                  </a:lnTo>
                  <a:lnTo>
                    <a:pt x="1681365" y="392461"/>
                  </a:lnTo>
                  <a:lnTo>
                    <a:pt x="1752082" y="330250"/>
                  </a:lnTo>
                  <a:lnTo>
                    <a:pt x="1819496" y="262082"/>
                  </a:lnTo>
                  <a:lnTo>
                    <a:pt x="1880961" y="191929"/>
                  </a:lnTo>
                  <a:lnTo>
                    <a:pt x="1937138" y="117143"/>
                  </a:lnTo>
                  <a:lnTo>
                    <a:pt x="1988690" y="40371"/>
                  </a:lnTo>
                  <a:lnTo>
                    <a:pt x="2009949" y="3270"/>
                  </a:lnTo>
                  <a:close/>
                </a:path>
              </a:pathLst>
            </a:custGeom>
            <a:solidFill>
              <a:srgbClr val="501818"/>
            </a:solidFill>
            <a:ln>
              <a:noFill/>
            </a:ln>
          </p:spPr>
          <p:txBody>
            <a:bodyPr lIns="38576" tIns="19289" rIns="38576" bIns="19289"/>
            <a:lstStyle/>
            <a:p>
              <a:pPr defTabSz="514350" eaLnBrk="1" fontAlgn="auto" hangingPunct="1">
                <a:spcBef>
                  <a:spcPts val="0"/>
                </a:spcBef>
                <a:spcAft>
                  <a:spcPts val="0"/>
                </a:spcAft>
                <a:defRPr/>
              </a:pPr>
              <a:endParaRPr lang="en-US" sz="760" kern="0">
                <a:solidFill>
                  <a:prstClr val="black"/>
                </a:solidFill>
                <a:latin typeface="Calibri" panose="020F0502020204030204"/>
              </a:endParaRPr>
            </a:p>
          </p:txBody>
        </p:sp>
        <p:sp>
          <p:nvSpPr>
            <p:cNvPr id="25" name="Freeform 71">
              <a:extLst/>
            </p:cNvPr>
            <p:cNvSpPr>
              <a:spLocks/>
            </p:cNvSpPr>
            <p:nvPr/>
          </p:nvSpPr>
          <p:spPr bwMode="auto">
            <a:xfrm>
              <a:off x="5420435" y="4257867"/>
              <a:ext cx="883509" cy="885232"/>
            </a:xfrm>
            <a:prstGeom prst="ellipse">
              <a:avLst/>
            </a:prstGeom>
            <a:solidFill>
              <a:srgbClr val="852727"/>
            </a:solidFill>
            <a:ln>
              <a:noFill/>
            </a:ln>
          </p:spPr>
          <p:txBody>
            <a:bodyPr lIns="38576" tIns="19289" rIns="38576" bIns="19289"/>
            <a:lstStyle/>
            <a:p>
              <a:pPr defTabSz="514350" eaLnBrk="1" fontAlgn="auto" hangingPunct="1">
                <a:spcBef>
                  <a:spcPts val="0"/>
                </a:spcBef>
                <a:spcAft>
                  <a:spcPts val="0"/>
                </a:spcAft>
                <a:defRPr/>
              </a:pPr>
              <a:endParaRPr lang="en-US" sz="760" kern="0">
                <a:solidFill>
                  <a:prstClr val="black"/>
                </a:solidFill>
                <a:latin typeface="Calibri" panose="020F0502020204030204"/>
              </a:endParaRPr>
            </a:p>
          </p:txBody>
        </p:sp>
        <p:sp>
          <p:nvSpPr>
            <p:cNvPr id="26" name="Freeform 72">
              <a:extLst/>
            </p:cNvPr>
            <p:cNvSpPr>
              <a:spLocks/>
            </p:cNvSpPr>
            <p:nvPr/>
          </p:nvSpPr>
          <p:spPr bwMode="auto">
            <a:xfrm>
              <a:off x="4131081" y="4491701"/>
              <a:ext cx="885179" cy="885232"/>
            </a:xfrm>
            <a:prstGeom prst="ellipse">
              <a:avLst/>
            </a:prstGeom>
            <a:solidFill>
              <a:srgbClr val="A13544"/>
            </a:solidFill>
            <a:ln>
              <a:noFill/>
            </a:ln>
          </p:spPr>
          <p:txBody>
            <a:bodyPr lIns="38576" tIns="19289" rIns="38576" bIns="19289"/>
            <a:lstStyle/>
            <a:p>
              <a:pPr defTabSz="514350" eaLnBrk="1" fontAlgn="auto" hangingPunct="1">
                <a:spcBef>
                  <a:spcPts val="0"/>
                </a:spcBef>
                <a:spcAft>
                  <a:spcPts val="0"/>
                </a:spcAft>
                <a:defRPr/>
              </a:pPr>
              <a:endParaRPr lang="en-US" sz="760" kern="0">
                <a:solidFill>
                  <a:prstClr val="black"/>
                </a:solidFill>
                <a:latin typeface="Calibri" panose="020F0502020204030204"/>
              </a:endParaRPr>
            </a:p>
          </p:txBody>
        </p:sp>
        <p:sp>
          <p:nvSpPr>
            <p:cNvPr id="27" name="Freeform 73">
              <a:extLst/>
            </p:cNvPr>
            <p:cNvSpPr>
              <a:spLocks/>
            </p:cNvSpPr>
            <p:nvPr/>
          </p:nvSpPr>
          <p:spPr bwMode="auto">
            <a:xfrm>
              <a:off x="2846738" y="4252855"/>
              <a:ext cx="881838" cy="883562"/>
            </a:xfrm>
            <a:prstGeom prst="ellipse">
              <a:avLst/>
            </a:prstGeom>
            <a:solidFill>
              <a:srgbClr val="A94949"/>
            </a:solidFill>
            <a:ln>
              <a:noFill/>
            </a:ln>
          </p:spPr>
          <p:txBody>
            <a:bodyPr lIns="38576" tIns="19289" rIns="38576" bIns="19289"/>
            <a:lstStyle/>
            <a:p>
              <a:pPr defTabSz="514350" eaLnBrk="1" fontAlgn="auto" hangingPunct="1">
                <a:spcBef>
                  <a:spcPts val="0"/>
                </a:spcBef>
                <a:spcAft>
                  <a:spcPts val="0"/>
                </a:spcAft>
                <a:defRPr/>
              </a:pPr>
              <a:endParaRPr lang="en-US" sz="760" kern="0">
                <a:solidFill>
                  <a:prstClr val="black"/>
                </a:solidFill>
                <a:latin typeface="Calibri" panose="020F0502020204030204"/>
              </a:endParaRPr>
            </a:p>
          </p:txBody>
        </p:sp>
        <p:sp>
          <p:nvSpPr>
            <p:cNvPr id="28" name="Freeform 74">
              <a:extLst/>
            </p:cNvPr>
            <p:cNvSpPr>
              <a:spLocks/>
            </p:cNvSpPr>
            <p:nvPr/>
          </p:nvSpPr>
          <p:spPr bwMode="auto">
            <a:xfrm>
              <a:off x="1809575" y="3355933"/>
              <a:ext cx="883509" cy="885232"/>
            </a:xfrm>
            <a:prstGeom prst="ellipse">
              <a:avLst/>
            </a:prstGeom>
            <a:grpFill/>
            <a:ln>
              <a:noFill/>
            </a:ln>
          </p:spPr>
          <p:txBody>
            <a:bodyPr lIns="38576" tIns="19289" rIns="38576" bIns="19289"/>
            <a:lstStyle/>
            <a:p>
              <a:pPr defTabSz="514350" eaLnBrk="1" fontAlgn="auto" hangingPunct="1">
                <a:spcBef>
                  <a:spcPts val="0"/>
                </a:spcBef>
                <a:spcAft>
                  <a:spcPts val="0"/>
                </a:spcAft>
                <a:defRPr/>
              </a:pPr>
              <a:endParaRPr lang="en-US" sz="760" kern="0">
                <a:solidFill>
                  <a:prstClr val="black"/>
                </a:solidFill>
                <a:latin typeface="Calibri" panose="020F0502020204030204"/>
              </a:endParaRPr>
            </a:p>
          </p:txBody>
        </p:sp>
        <p:sp>
          <p:nvSpPr>
            <p:cNvPr id="29" name="Freeform 75">
              <a:extLst/>
            </p:cNvPr>
            <p:cNvSpPr>
              <a:spLocks/>
            </p:cNvSpPr>
            <p:nvPr/>
          </p:nvSpPr>
          <p:spPr bwMode="auto">
            <a:xfrm>
              <a:off x="6449246" y="3372635"/>
              <a:ext cx="885179" cy="885232"/>
            </a:xfrm>
            <a:prstGeom prst="ellipse">
              <a:avLst/>
            </a:prstGeom>
            <a:solidFill>
              <a:srgbClr val="501818"/>
            </a:solidFill>
            <a:ln>
              <a:noFill/>
            </a:ln>
          </p:spPr>
          <p:txBody>
            <a:bodyPr lIns="38576" tIns="19289" rIns="38576" bIns="19289"/>
            <a:lstStyle/>
            <a:p>
              <a:pPr defTabSz="514350" eaLnBrk="1" fontAlgn="auto" hangingPunct="1">
                <a:spcBef>
                  <a:spcPts val="0"/>
                </a:spcBef>
                <a:spcAft>
                  <a:spcPts val="0"/>
                </a:spcAft>
                <a:defRPr/>
              </a:pPr>
              <a:endParaRPr lang="en-US" sz="760" kern="0">
                <a:solidFill>
                  <a:prstClr val="black"/>
                </a:solidFill>
                <a:latin typeface="Calibri" panose="020F0502020204030204"/>
              </a:endParaRPr>
            </a:p>
          </p:txBody>
        </p:sp>
      </p:grpSp>
      <p:sp>
        <p:nvSpPr>
          <p:cNvPr id="31" name="TextBox 30"/>
          <p:cNvSpPr txBox="1"/>
          <p:nvPr/>
        </p:nvSpPr>
        <p:spPr>
          <a:xfrm>
            <a:off x="5603171" y="4154683"/>
            <a:ext cx="1404791" cy="646331"/>
          </a:xfrm>
          <a:prstGeom prst="rect">
            <a:avLst/>
          </a:prstGeom>
          <a:noFill/>
        </p:spPr>
        <p:txBody>
          <a:bodyPr wrap="square" rtlCol="0">
            <a:spAutoFit/>
          </a:bodyPr>
          <a:lstStyle/>
          <a:p>
            <a:r>
              <a:rPr lang="lv-LV" sz="1200" dirty="0" smtClean="0">
                <a:solidFill>
                  <a:schemeClr val="bg1">
                    <a:lumMod val="50000"/>
                  </a:schemeClr>
                </a:solidFill>
                <a:latin typeface="Arial Narrow" panose="020B0606020202030204" pitchFamily="34" charset="0"/>
              </a:rPr>
              <a:t>Lorem </a:t>
            </a:r>
            <a:r>
              <a:rPr lang="lv-LV" sz="1200" dirty="0">
                <a:solidFill>
                  <a:schemeClr val="bg1">
                    <a:lumMod val="50000"/>
                  </a:schemeClr>
                </a:solidFill>
                <a:latin typeface="Arial Narrow" panose="020B0606020202030204" pitchFamily="34" charset="0"/>
              </a:rPr>
              <a:t>ipsum dolor sit amet, consectetuer adipiscing elit. </a:t>
            </a:r>
          </a:p>
        </p:txBody>
      </p:sp>
      <p:sp>
        <p:nvSpPr>
          <p:cNvPr id="32" name="TextBox 31"/>
          <p:cNvSpPr txBox="1"/>
          <p:nvPr/>
        </p:nvSpPr>
        <p:spPr>
          <a:xfrm>
            <a:off x="3964151" y="4379022"/>
            <a:ext cx="1404791" cy="646331"/>
          </a:xfrm>
          <a:prstGeom prst="rect">
            <a:avLst/>
          </a:prstGeom>
          <a:noFill/>
        </p:spPr>
        <p:txBody>
          <a:bodyPr wrap="square" rtlCol="0">
            <a:spAutoFit/>
          </a:bodyPr>
          <a:lstStyle/>
          <a:p>
            <a:r>
              <a:rPr lang="lv-LV" sz="1200" dirty="0" smtClean="0">
                <a:solidFill>
                  <a:schemeClr val="bg1">
                    <a:lumMod val="50000"/>
                  </a:schemeClr>
                </a:solidFill>
                <a:latin typeface="Arial Narrow" panose="020B0606020202030204" pitchFamily="34" charset="0"/>
              </a:rPr>
              <a:t>Lorem </a:t>
            </a:r>
            <a:r>
              <a:rPr lang="lv-LV" sz="1200" dirty="0">
                <a:solidFill>
                  <a:schemeClr val="bg1">
                    <a:lumMod val="50000"/>
                  </a:schemeClr>
                </a:solidFill>
                <a:latin typeface="Arial Narrow" panose="020B0606020202030204" pitchFamily="34" charset="0"/>
              </a:rPr>
              <a:t>ipsum dolor sit amet, consectetuer adipiscing elit. </a:t>
            </a:r>
          </a:p>
        </p:txBody>
      </p:sp>
      <p:sp>
        <p:nvSpPr>
          <p:cNvPr id="33" name="TextBox 32"/>
          <p:cNvSpPr txBox="1"/>
          <p:nvPr/>
        </p:nvSpPr>
        <p:spPr>
          <a:xfrm>
            <a:off x="2315386" y="4055856"/>
            <a:ext cx="1404791" cy="646331"/>
          </a:xfrm>
          <a:prstGeom prst="rect">
            <a:avLst/>
          </a:prstGeom>
          <a:noFill/>
        </p:spPr>
        <p:txBody>
          <a:bodyPr wrap="square" rtlCol="0">
            <a:spAutoFit/>
          </a:bodyPr>
          <a:lstStyle/>
          <a:p>
            <a:r>
              <a:rPr lang="lv-LV" sz="1200" dirty="0" smtClean="0">
                <a:solidFill>
                  <a:schemeClr val="bg1">
                    <a:lumMod val="50000"/>
                  </a:schemeClr>
                </a:solidFill>
                <a:latin typeface="Arial Narrow" panose="020B0606020202030204" pitchFamily="34" charset="0"/>
              </a:rPr>
              <a:t>Lorem </a:t>
            </a:r>
            <a:r>
              <a:rPr lang="lv-LV" sz="1200" dirty="0">
                <a:solidFill>
                  <a:schemeClr val="bg1">
                    <a:lumMod val="50000"/>
                  </a:schemeClr>
                </a:solidFill>
                <a:latin typeface="Arial Narrow" panose="020B0606020202030204" pitchFamily="34" charset="0"/>
              </a:rPr>
              <a:t>ipsum dolor sit amet, consectetuer adipiscing elit. </a:t>
            </a:r>
          </a:p>
        </p:txBody>
      </p:sp>
      <p:sp>
        <p:nvSpPr>
          <p:cNvPr id="34" name="TextBox 33"/>
          <p:cNvSpPr txBox="1"/>
          <p:nvPr/>
        </p:nvSpPr>
        <p:spPr>
          <a:xfrm>
            <a:off x="1094234" y="3280677"/>
            <a:ext cx="1404791" cy="646331"/>
          </a:xfrm>
          <a:prstGeom prst="rect">
            <a:avLst/>
          </a:prstGeom>
          <a:noFill/>
        </p:spPr>
        <p:txBody>
          <a:bodyPr wrap="square" rtlCol="0">
            <a:spAutoFit/>
          </a:bodyPr>
          <a:lstStyle/>
          <a:p>
            <a:r>
              <a:rPr lang="lv-LV" sz="1200" dirty="0" smtClean="0">
                <a:solidFill>
                  <a:schemeClr val="bg1">
                    <a:lumMod val="50000"/>
                  </a:schemeClr>
                </a:solidFill>
                <a:latin typeface="Arial Narrow" panose="020B0606020202030204" pitchFamily="34" charset="0"/>
              </a:rPr>
              <a:t>Lorem </a:t>
            </a:r>
            <a:r>
              <a:rPr lang="lv-LV" sz="1200" dirty="0">
                <a:solidFill>
                  <a:schemeClr val="bg1">
                    <a:lumMod val="50000"/>
                  </a:schemeClr>
                </a:solidFill>
                <a:latin typeface="Arial Narrow" panose="020B0606020202030204" pitchFamily="34" charset="0"/>
              </a:rPr>
              <a:t>ipsum dolor sit amet, consectetuer adipiscing elit. </a:t>
            </a:r>
          </a:p>
        </p:txBody>
      </p:sp>
      <p:pic>
        <p:nvPicPr>
          <p:cNvPr id="35" name="Picture 19"/>
          <p:cNvPicPr>
            <a:picLocks noChangeAspect="1"/>
          </p:cNvPicPr>
          <p:nvPr/>
        </p:nvPicPr>
        <p:blipFill>
          <a:blip r:embed="rId3" cstate="print">
            <a:duotone>
              <a:prstClr val="black"/>
              <a:schemeClr val="bg1">
                <a:tint val="45000"/>
                <a:satMod val="400000"/>
              </a:schemeClr>
            </a:duotone>
            <a:extLst>
              <a:ext uri="{28A0092B-C50C-407E-A947-70E740481C1C}">
                <a14:useLocalDpi xmlns:a14="http://schemas.microsoft.com/office/drawing/2010/main" val="0"/>
              </a:ext>
            </a:extLst>
          </a:blip>
          <a:srcRect/>
          <a:stretch>
            <a:fillRect/>
          </a:stretch>
        </p:blipFill>
        <p:spPr bwMode="auto">
          <a:xfrm>
            <a:off x="4277010" y="1212492"/>
            <a:ext cx="531275" cy="530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6" name="Picture 35"/>
          <p:cNvPicPr>
            <a:picLocks noChangeAspect="1"/>
          </p:cNvPicPr>
          <p:nvPr/>
        </p:nvPicPr>
        <p:blipFill>
          <a:blip r:embed="rId4">
            <a:lum bright="70000" contrast="-70000"/>
          </a:blip>
          <a:stretch>
            <a:fillRect/>
          </a:stretch>
        </p:blipFill>
        <p:spPr>
          <a:xfrm>
            <a:off x="5546781" y="3330161"/>
            <a:ext cx="503786" cy="593348"/>
          </a:xfrm>
          <a:prstGeom prst="rect">
            <a:avLst/>
          </a:prstGeom>
        </p:spPr>
      </p:pic>
      <p:pic>
        <p:nvPicPr>
          <p:cNvPr id="37" name="Picture 36"/>
          <p:cNvPicPr>
            <a:picLocks noChangeAspect="1"/>
          </p:cNvPicPr>
          <p:nvPr/>
        </p:nvPicPr>
        <p:blipFill>
          <a:blip r:embed="rId5">
            <a:lum bright="70000" contrast="-70000"/>
          </a:blip>
          <a:stretch>
            <a:fillRect/>
          </a:stretch>
        </p:blipFill>
        <p:spPr>
          <a:xfrm>
            <a:off x="4280271" y="3558687"/>
            <a:ext cx="530177" cy="573456"/>
          </a:xfrm>
          <a:prstGeom prst="rect">
            <a:avLst/>
          </a:prstGeom>
        </p:spPr>
      </p:pic>
      <p:pic>
        <p:nvPicPr>
          <p:cNvPr id="38" name="Picture 4"/>
          <p:cNvPicPr>
            <a:picLocks noChangeAspect="1"/>
          </p:cNvPicPr>
          <p:nvPr/>
        </p:nvPicPr>
        <p:blipFill>
          <a:blip r:embed="rId6" cstate="print">
            <a:duotone>
              <a:prstClr val="black"/>
              <a:schemeClr val="bg1">
                <a:tint val="45000"/>
                <a:satMod val="400000"/>
              </a:schemeClr>
            </a:duotone>
            <a:extLst>
              <a:ext uri="{28A0092B-C50C-407E-A947-70E740481C1C}">
                <a14:useLocalDpi xmlns:a14="http://schemas.microsoft.com/office/drawing/2010/main" val="0"/>
              </a:ext>
            </a:extLst>
          </a:blip>
          <a:srcRect/>
          <a:stretch>
            <a:fillRect/>
          </a:stretch>
        </p:blipFill>
        <p:spPr bwMode="auto">
          <a:xfrm>
            <a:off x="2080985" y="2547148"/>
            <a:ext cx="423151" cy="4231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9" name="Picture 2" descr="Image result for euro icon"/>
          <p:cNvPicPr>
            <a:picLocks noChangeAspect="1" noChangeArrowheads="1"/>
          </p:cNvPicPr>
          <p:nvPr/>
        </p:nvPicPr>
        <p:blipFill>
          <a:blip r:embed="rId7" cstate="print">
            <a:duotone>
              <a:prstClr val="black"/>
              <a:schemeClr val="bg1">
                <a:tint val="45000"/>
                <a:satMod val="400000"/>
              </a:schemeClr>
            </a:duotone>
            <a:extLst>
              <a:ext uri="{28A0092B-C50C-407E-A947-70E740481C1C}">
                <a14:useLocalDpi xmlns:a14="http://schemas.microsoft.com/office/drawing/2010/main" val="0"/>
              </a:ext>
            </a:extLst>
          </a:blip>
          <a:srcRect/>
          <a:stretch>
            <a:fillRect/>
          </a:stretch>
        </p:blipFill>
        <p:spPr bwMode="auto">
          <a:xfrm>
            <a:off x="3075272" y="3376996"/>
            <a:ext cx="430181" cy="4292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 name="Picture 43"/>
          <p:cNvPicPr>
            <a:picLocks noChangeAspect="1"/>
          </p:cNvPicPr>
          <p:nvPr/>
        </p:nvPicPr>
        <p:blipFill>
          <a:blip r:embed="rId8" cstate="print">
            <a:lum bright="70000" contrast="-70000"/>
            <a:extLst>
              <a:ext uri="{28A0092B-C50C-407E-A947-70E740481C1C}">
                <a14:useLocalDpi xmlns:a14="http://schemas.microsoft.com/office/drawing/2010/main" val="0"/>
              </a:ext>
            </a:extLst>
          </a:blip>
          <a:srcRect/>
          <a:stretch>
            <a:fillRect/>
          </a:stretch>
        </p:blipFill>
        <p:spPr bwMode="auto">
          <a:xfrm>
            <a:off x="6493514" y="2486792"/>
            <a:ext cx="481356" cy="4813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 name="Slide Number Placeholder 4"/>
          <p:cNvSpPr txBox="1">
            <a:spLocks/>
          </p:cNvSpPr>
          <p:nvPr/>
        </p:nvSpPr>
        <p:spPr>
          <a:xfrm>
            <a:off x="6800851" y="6356350"/>
            <a:ext cx="2057400" cy="365125"/>
          </a:xfrm>
          <a:prstGeom prst="rect">
            <a:avLst/>
          </a:prstGeom>
        </p:spPr>
        <p:txBody>
          <a:bodyPr/>
          <a:lstStyle>
            <a:defPPr>
              <a:defRPr lang="lv-LV"/>
            </a:defPPr>
            <a:lvl1pPr marL="0" algn="r" defTabSz="914400" rtl="0" eaLnBrk="1" latinLnBrk="0" hangingPunct="1">
              <a:defRPr sz="2000" b="1" kern="1200">
                <a:solidFill>
                  <a:srgbClr val="FF0000"/>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lv-LV" dirty="0" smtClean="0">
                <a:solidFill>
                  <a:schemeClr val="bg1">
                    <a:lumMod val="85000"/>
                  </a:schemeClr>
                </a:solidFill>
              </a:rPr>
              <a:t>10</a:t>
            </a:r>
            <a:endParaRPr lang="lv-LV" dirty="0">
              <a:solidFill>
                <a:schemeClr val="bg1">
                  <a:lumMod val="85000"/>
                </a:schemeClr>
              </a:solidFill>
            </a:endParaRPr>
          </a:p>
        </p:txBody>
      </p:sp>
      <p:pic>
        <p:nvPicPr>
          <p:cNvPr id="42" name="Picture 41"/>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7184027" y="159606"/>
            <a:ext cx="1912613" cy="883859"/>
          </a:xfrm>
          <a:prstGeom prst="rect">
            <a:avLst/>
          </a:prstGeom>
        </p:spPr>
      </p:pic>
    </p:spTree>
    <p:extLst>
      <p:ext uri="{BB962C8B-B14F-4D97-AF65-F5344CB8AC3E}">
        <p14:creationId xmlns:p14="http://schemas.microsoft.com/office/powerpoint/2010/main" val="180679048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1" y="5530362"/>
            <a:ext cx="9144000" cy="1336431"/>
          </a:xfrm>
          <a:prstGeom prst="rect">
            <a:avLst/>
          </a:prstGeom>
        </p:spPr>
      </p:pic>
      <p:sp>
        <p:nvSpPr>
          <p:cNvPr id="5" name="TextBox 4"/>
          <p:cNvSpPr txBox="1"/>
          <p:nvPr/>
        </p:nvSpPr>
        <p:spPr>
          <a:xfrm>
            <a:off x="860488" y="217463"/>
            <a:ext cx="1617751" cy="461665"/>
          </a:xfrm>
          <a:prstGeom prst="rect">
            <a:avLst/>
          </a:prstGeom>
          <a:noFill/>
        </p:spPr>
        <p:txBody>
          <a:bodyPr wrap="none" rtlCol="0">
            <a:spAutoFit/>
          </a:bodyPr>
          <a:lstStyle/>
          <a:p>
            <a:r>
              <a:rPr lang="lv-LV" sz="2400" b="1" dirty="0" smtClean="0">
                <a:solidFill>
                  <a:srgbClr val="7E0000"/>
                </a:solidFill>
                <a:latin typeface="Arial Narrow" panose="020B0606020202030204" pitchFamily="34" charset="0"/>
              </a:rPr>
              <a:t>Nosaukums</a:t>
            </a:r>
            <a:endParaRPr lang="lv-LV" sz="2400" b="1" dirty="0">
              <a:solidFill>
                <a:srgbClr val="7E0000"/>
              </a:solidFill>
              <a:latin typeface="Arial Narrow" panose="020B0606020202030204" pitchFamily="34" charset="0"/>
            </a:endParaRPr>
          </a:p>
        </p:txBody>
      </p:sp>
      <p:sp>
        <p:nvSpPr>
          <p:cNvPr id="58" name="TextBox 57"/>
          <p:cNvSpPr txBox="1"/>
          <p:nvPr/>
        </p:nvSpPr>
        <p:spPr>
          <a:xfrm>
            <a:off x="7136017" y="3570255"/>
            <a:ext cx="1404791" cy="646331"/>
          </a:xfrm>
          <a:prstGeom prst="rect">
            <a:avLst/>
          </a:prstGeom>
          <a:noFill/>
        </p:spPr>
        <p:txBody>
          <a:bodyPr wrap="square" rtlCol="0">
            <a:spAutoFit/>
          </a:bodyPr>
          <a:lstStyle/>
          <a:p>
            <a:r>
              <a:rPr lang="lv-LV" sz="1200" dirty="0" smtClean="0">
                <a:solidFill>
                  <a:schemeClr val="bg1">
                    <a:lumMod val="50000"/>
                  </a:schemeClr>
                </a:solidFill>
                <a:latin typeface="Arial Narrow" panose="020B0606020202030204" pitchFamily="34" charset="0"/>
              </a:rPr>
              <a:t>Lorem </a:t>
            </a:r>
            <a:r>
              <a:rPr lang="lv-LV" sz="1200" dirty="0">
                <a:solidFill>
                  <a:schemeClr val="bg1">
                    <a:lumMod val="50000"/>
                  </a:schemeClr>
                </a:solidFill>
                <a:latin typeface="Arial Narrow" panose="020B0606020202030204" pitchFamily="34" charset="0"/>
              </a:rPr>
              <a:t>ipsum dolor sit amet, consectetuer adipiscing elit. </a:t>
            </a:r>
          </a:p>
        </p:txBody>
      </p:sp>
      <p:sp>
        <p:nvSpPr>
          <p:cNvPr id="17" name="TextBox 16"/>
          <p:cNvSpPr txBox="1"/>
          <p:nvPr/>
        </p:nvSpPr>
        <p:spPr>
          <a:xfrm>
            <a:off x="2197215" y="1598470"/>
            <a:ext cx="372218" cy="584775"/>
          </a:xfrm>
          <a:prstGeom prst="rect">
            <a:avLst/>
          </a:prstGeom>
          <a:noFill/>
        </p:spPr>
        <p:txBody>
          <a:bodyPr wrap="none" rtlCol="0">
            <a:spAutoFit/>
          </a:bodyPr>
          <a:lstStyle/>
          <a:p>
            <a:r>
              <a:rPr lang="lv-LV" sz="3200" b="1" dirty="0" smtClean="0">
                <a:solidFill>
                  <a:schemeClr val="bg1"/>
                </a:solidFill>
                <a:latin typeface="Arial Narrow" panose="020B0606020202030204" pitchFamily="34" charset="0"/>
              </a:rPr>
              <a:t>1</a:t>
            </a:r>
            <a:endParaRPr lang="lv-LV" sz="3200" b="1" dirty="0">
              <a:solidFill>
                <a:schemeClr val="bg1"/>
              </a:solidFill>
              <a:latin typeface="Arial Narrow" panose="020B0606020202030204" pitchFamily="34" charset="0"/>
            </a:endParaRPr>
          </a:p>
        </p:txBody>
      </p:sp>
      <p:sp>
        <p:nvSpPr>
          <p:cNvPr id="59" name="TextBox 58"/>
          <p:cNvSpPr txBox="1"/>
          <p:nvPr/>
        </p:nvSpPr>
        <p:spPr>
          <a:xfrm>
            <a:off x="4521217" y="1598470"/>
            <a:ext cx="372218" cy="584775"/>
          </a:xfrm>
          <a:prstGeom prst="rect">
            <a:avLst/>
          </a:prstGeom>
          <a:noFill/>
        </p:spPr>
        <p:txBody>
          <a:bodyPr wrap="none" rtlCol="0">
            <a:spAutoFit/>
          </a:bodyPr>
          <a:lstStyle/>
          <a:p>
            <a:r>
              <a:rPr lang="lv-LV" sz="3200" b="1" dirty="0" smtClean="0">
                <a:solidFill>
                  <a:schemeClr val="bg1"/>
                </a:solidFill>
                <a:latin typeface="Arial Narrow" panose="020B0606020202030204" pitchFamily="34" charset="0"/>
              </a:rPr>
              <a:t>2</a:t>
            </a:r>
            <a:endParaRPr lang="lv-LV" sz="3200" b="1" dirty="0">
              <a:solidFill>
                <a:schemeClr val="bg1"/>
              </a:solidFill>
              <a:latin typeface="Arial Narrow" panose="020B0606020202030204" pitchFamily="34" charset="0"/>
            </a:endParaRPr>
          </a:p>
        </p:txBody>
      </p:sp>
      <p:sp>
        <p:nvSpPr>
          <p:cNvPr id="60" name="TextBox 59"/>
          <p:cNvSpPr txBox="1"/>
          <p:nvPr/>
        </p:nvSpPr>
        <p:spPr>
          <a:xfrm>
            <a:off x="6845219" y="1618689"/>
            <a:ext cx="372218" cy="584775"/>
          </a:xfrm>
          <a:prstGeom prst="rect">
            <a:avLst/>
          </a:prstGeom>
          <a:noFill/>
        </p:spPr>
        <p:txBody>
          <a:bodyPr wrap="none" rtlCol="0">
            <a:spAutoFit/>
          </a:bodyPr>
          <a:lstStyle/>
          <a:p>
            <a:r>
              <a:rPr lang="lv-LV" sz="3200" b="1" dirty="0" smtClean="0">
                <a:solidFill>
                  <a:schemeClr val="bg1"/>
                </a:solidFill>
                <a:latin typeface="Arial Narrow" panose="020B0606020202030204" pitchFamily="34" charset="0"/>
              </a:rPr>
              <a:t>3</a:t>
            </a:r>
            <a:endParaRPr lang="lv-LV" sz="3200" b="1" dirty="0">
              <a:solidFill>
                <a:schemeClr val="bg1"/>
              </a:solidFill>
              <a:latin typeface="Arial Narrow" panose="020B0606020202030204" pitchFamily="34" charset="0"/>
            </a:endParaRPr>
          </a:p>
        </p:txBody>
      </p:sp>
      <p:sp>
        <p:nvSpPr>
          <p:cNvPr id="31" name="TextBox 30"/>
          <p:cNvSpPr txBox="1"/>
          <p:nvPr/>
        </p:nvSpPr>
        <p:spPr>
          <a:xfrm>
            <a:off x="5585087" y="3589805"/>
            <a:ext cx="1404791" cy="646331"/>
          </a:xfrm>
          <a:prstGeom prst="rect">
            <a:avLst/>
          </a:prstGeom>
          <a:noFill/>
        </p:spPr>
        <p:txBody>
          <a:bodyPr wrap="square" rtlCol="0">
            <a:spAutoFit/>
          </a:bodyPr>
          <a:lstStyle/>
          <a:p>
            <a:r>
              <a:rPr lang="lv-LV" sz="1200" dirty="0" smtClean="0">
                <a:solidFill>
                  <a:schemeClr val="bg1">
                    <a:lumMod val="50000"/>
                  </a:schemeClr>
                </a:solidFill>
                <a:latin typeface="Arial Narrow" panose="020B0606020202030204" pitchFamily="34" charset="0"/>
              </a:rPr>
              <a:t>Lorem </a:t>
            </a:r>
            <a:r>
              <a:rPr lang="lv-LV" sz="1200" dirty="0">
                <a:solidFill>
                  <a:schemeClr val="bg1">
                    <a:lumMod val="50000"/>
                  </a:schemeClr>
                </a:solidFill>
                <a:latin typeface="Arial Narrow" panose="020B0606020202030204" pitchFamily="34" charset="0"/>
              </a:rPr>
              <a:t>ipsum dolor sit amet, consectetuer adipiscing elit. </a:t>
            </a:r>
          </a:p>
        </p:txBody>
      </p:sp>
      <p:sp>
        <p:nvSpPr>
          <p:cNvPr id="32" name="TextBox 31"/>
          <p:cNvSpPr txBox="1"/>
          <p:nvPr/>
        </p:nvSpPr>
        <p:spPr>
          <a:xfrm>
            <a:off x="3951704" y="3614954"/>
            <a:ext cx="1404791" cy="646331"/>
          </a:xfrm>
          <a:prstGeom prst="rect">
            <a:avLst/>
          </a:prstGeom>
          <a:noFill/>
        </p:spPr>
        <p:txBody>
          <a:bodyPr wrap="square" rtlCol="0">
            <a:spAutoFit/>
          </a:bodyPr>
          <a:lstStyle/>
          <a:p>
            <a:r>
              <a:rPr lang="lv-LV" sz="1200" dirty="0" smtClean="0">
                <a:solidFill>
                  <a:schemeClr val="bg1">
                    <a:lumMod val="50000"/>
                  </a:schemeClr>
                </a:solidFill>
                <a:latin typeface="Arial Narrow" panose="020B0606020202030204" pitchFamily="34" charset="0"/>
              </a:rPr>
              <a:t>Lorem </a:t>
            </a:r>
            <a:r>
              <a:rPr lang="lv-LV" sz="1200" dirty="0">
                <a:solidFill>
                  <a:schemeClr val="bg1">
                    <a:lumMod val="50000"/>
                  </a:schemeClr>
                </a:solidFill>
                <a:latin typeface="Arial Narrow" panose="020B0606020202030204" pitchFamily="34" charset="0"/>
              </a:rPr>
              <a:t>ipsum dolor sit amet, consectetuer adipiscing elit. </a:t>
            </a:r>
          </a:p>
        </p:txBody>
      </p:sp>
      <p:sp>
        <p:nvSpPr>
          <p:cNvPr id="33" name="TextBox 32"/>
          <p:cNvSpPr txBox="1"/>
          <p:nvPr/>
        </p:nvSpPr>
        <p:spPr>
          <a:xfrm>
            <a:off x="2478239" y="3590751"/>
            <a:ext cx="1404791" cy="646331"/>
          </a:xfrm>
          <a:prstGeom prst="rect">
            <a:avLst/>
          </a:prstGeom>
          <a:noFill/>
        </p:spPr>
        <p:txBody>
          <a:bodyPr wrap="square" rtlCol="0">
            <a:spAutoFit/>
          </a:bodyPr>
          <a:lstStyle/>
          <a:p>
            <a:r>
              <a:rPr lang="lv-LV" sz="1200" dirty="0" smtClean="0">
                <a:solidFill>
                  <a:schemeClr val="bg1">
                    <a:lumMod val="50000"/>
                  </a:schemeClr>
                </a:solidFill>
                <a:latin typeface="Arial Narrow" panose="020B0606020202030204" pitchFamily="34" charset="0"/>
              </a:rPr>
              <a:t>Lorem </a:t>
            </a:r>
            <a:r>
              <a:rPr lang="lv-LV" sz="1200" dirty="0">
                <a:solidFill>
                  <a:schemeClr val="bg1">
                    <a:lumMod val="50000"/>
                  </a:schemeClr>
                </a:solidFill>
                <a:latin typeface="Arial Narrow" panose="020B0606020202030204" pitchFamily="34" charset="0"/>
              </a:rPr>
              <a:t>ipsum dolor sit amet, consectetuer adipiscing elit. </a:t>
            </a:r>
          </a:p>
        </p:txBody>
      </p:sp>
      <p:sp>
        <p:nvSpPr>
          <p:cNvPr id="34" name="TextBox 33"/>
          <p:cNvSpPr txBox="1"/>
          <p:nvPr/>
        </p:nvSpPr>
        <p:spPr>
          <a:xfrm>
            <a:off x="903074" y="3577644"/>
            <a:ext cx="1404791" cy="646331"/>
          </a:xfrm>
          <a:prstGeom prst="rect">
            <a:avLst/>
          </a:prstGeom>
          <a:noFill/>
        </p:spPr>
        <p:txBody>
          <a:bodyPr wrap="square" rtlCol="0">
            <a:spAutoFit/>
          </a:bodyPr>
          <a:lstStyle/>
          <a:p>
            <a:r>
              <a:rPr lang="lv-LV" sz="1200" dirty="0" smtClean="0">
                <a:solidFill>
                  <a:schemeClr val="bg1">
                    <a:lumMod val="50000"/>
                  </a:schemeClr>
                </a:solidFill>
                <a:latin typeface="Arial Narrow" panose="020B0606020202030204" pitchFamily="34" charset="0"/>
              </a:rPr>
              <a:t>Lorem </a:t>
            </a:r>
            <a:r>
              <a:rPr lang="lv-LV" sz="1200" dirty="0">
                <a:solidFill>
                  <a:schemeClr val="bg1">
                    <a:lumMod val="50000"/>
                  </a:schemeClr>
                </a:solidFill>
                <a:latin typeface="Arial Narrow" panose="020B0606020202030204" pitchFamily="34" charset="0"/>
              </a:rPr>
              <a:t>ipsum dolor sit amet, consectetuer adipiscing elit. </a:t>
            </a:r>
          </a:p>
        </p:txBody>
      </p:sp>
      <p:grpSp>
        <p:nvGrpSpPr>
          <p:cNvPr id="41" name="Group 59"/>
          <p:cNvGrpSpPr>
            <a:grpSpLocks/>
          </p:cNvGrpSpPr>
          <p:nvPr/>
        </p:nvGrpSpPr>
        <p:grpSpPr bwMode="auto">
          <a:xfrm>
            <a:off x="878599" y="1972408"/>
            <a:ext cx="7657454" cy="1530268"/>
            <a:chOff x="219383" y="1620068"/>
            <a:chExt cx="7756677" cy="2145185"/>
          </a:xfrm>
        </p:grpSpPr>
        <p:sp>
          <p:nvSpPr>
            <p:cNvPr id="42" name="Pentagon 12">
              <a:extLst>
                <a:ext uri="{FF2B5EF4-FFF2-40B4-BE49-F238E27FC236}"/>
              </a:extLst>
            </p:cNvPr>
            <p:cNvSpPr/>
            <p:nvPr/>
          </p:nvSpPr>
          <p:spPr>
            <a:xfrm rot="5400000">
              <a:off x="-116919" y="2035674"/>
              <a:ext cx="2145183" cy="1313972"/>
            </a:xfrm>
            <a:prstGeom prst="homePlate">
              <a:avLst/>
            </a:prstGeom>
            <a:solidFill>
              <a:srgbClr val="E4A6A6"/>
            </a:solidFill>
            <a:ln w="12700" cap="flat" cmpd="sng" algn="ctr">
              <a:noFill/>
              <a:prstDash val="solid"/>
              <a:miter lim="800000"/>
            </a:ln>
            <a:effectLst/>
          </p:spPr>
          <p:txBody>
            <a:bodyPr anchor="ctr"/>
            <a:lstStyle/>
            <a:p>
              <a:pPr algn="ctr" defTabSz="914400" eaLnBrk="1" fontAlgn="auto" hangingPunct="1">
                <a:spcBef>
                  <a:spcPts val="0"/>
                </a:spcBef>
                <a:spcAft>
                  <a:spcPts val="0"/>
                </a:spcAft>
                <a:defRPr/>
              </a:pPr>
              <a:endParaRPr lang="en-US" sz="1350" kern="0">
                <a:solidFill>
                  <a:prstClr val="white"/>
                </a:solidFill>
                <a:latin typeface="Calibri" panose="020F0502020204030204"/>
                <a:ea typeface="+mn-ea"/>
              </a:endParaRPr>
            </a:p>
          </p:txBody>
        </p:sp>
        <p:sp>
          <p:nvSpPr>
            <p:cNvPr id="43" name="Rectangle 42">
              <a:extLst>
                <a:ext uri="{FF2B5EF4-FFF2-40B4-BE49-F238E27FC236}"/>
              </a:extLst>
            </p:cNvPr>
            <p:cNvSpPr/>
            <p:nvPr/>
          </p:nvSpPr>
          <p:spPr>
            <a:xfrm>
              <a:off x="219383" y="1817547"/>
              <a:ext cx="1472579" cy="503250"/>
            </a:xfrm>
            <a:prstGeom prst="rect">
              <a:avLst/>
            </a:prstGeom>
            <a:solidFill>
              <a:sysClr val="window" lastClr="FFFFFF"/>
            </a:solidFill>
            <a:ln w="12700" cap="flat" cmpd="sng" algn="ctr">
              <a:noFill/>
              <a:prstDash val="solid"/>
              <a:miter lim="800000"/>
            </a:ln>
            <a:effectLst/>
          </p:spPr>
          <p:txBody>
            <a:bodyPr anchor="ctr"/>
            <a:lstStyle/>
            <a:p>
              <a:pPr algn="ctr" defTabSz="914400" eaLnBrk="1" fontAlgn="auto" hangingPunct="1">
                <a:spcBef>
                  <a:spcPts val="0"/>
                </a:spcBef>
                <a:spcAft>
                  <a:spcPts val="0"/>
                </a:spcAft>
                <a:defRPr/>
              </a:pPr>
              <a:r>
                <a:rPr lang="en-US" sz="3300" b="1" kern="0" dirty="0">
                  <a:solidFill>
                    <a:srgbClr val="E4A6A6"/>
                  </a:solidFill>
                  <a:latin typeface="Calibri" panose="020F0502020204030204"/>
                  <a:ea typeface="+mn-ea"/>
                </a:rPr>
                <a:t>01</a:t>
              </a:r>
            </a:p>
          </p:txBody>
        </p:sp>
        <p:sp>
          <p:nvSpPr>
            <p:cNvPr id="44" name="Pentagon 16">
              <a:extLst>
                <a:ext uri="{FF2B5EF4-FFF2-40B4-BE49-F238E27FC236}"/>
              </a:extLst>
            </p:cNvPr>
            <p:cNvSpPr/>
            <p:nvPr/>
          </p:nvSpPr>
          <p:spPr>
            <a:xfrm rot="5400000">
              <a:off x="1454105" y="2035675"/>
              <a:ext cx="2145183" cy="1313973"/>
            </a:xfrm>
            <a:prstGeom prst="homePlate">
              <a:avLst/>
            </a:prstGeom>
            <a:solidFill>
              <a:srgbClr val="A94949"/>
            </a:solidFill>
            <a:ln w="12700" cap="flat" cmpd="sng" algn="ctr">
              <a:noFill/>
              <a:prstDash val="solid"/>
              <a:miter lim="800000"/>
            </a:ln>
            <a:effectLst/>
          </p:spPr>
          <p:txBody>
            <a:bodyPr anchor="ctr"/>
            <a:lstStyle/>
            <a:p>
              <a:pPr algn="ctr" defTabSz="914400" eaLnBrk="1" fontAlgn="auto" hangingPunct="1">
                <a:spcBef>
                  <a:spcPts val="0"/>
                </a:spcBef>
                <a:spcAft>
                  <a:spcPts val="0"/>
                </a:spcAft>
                <a:defRPr/>
              </a:pPr>
              <a:endParaRPr lang="en-US" sz="1350" kern="0">
                <a:solidFill>
                  <a:prstClr val="white"/>
                </a:solidFill>
                <a:latin typeface="Calibri" panose="020F0502020204030204"/>
                <a:ea typeface="+mn-ea"/>
              </a:endParaRPr>
            </a:p>
          </p:txBody>
        </p:sp>
        <p:sp>
          <p:nvSpPr>
            <p:cNvPr id="45" name="Rectangle 44">
              <a:extLst>
                <a:ext uri="{FF2B5EF4-FFF2-40B4-BE49-F238E27FC236}"/>
              </a:extLst>
            </p:cNvPr>
            <p:cNvSpPr/>
            <p:nvPr/>
          </p:nvSpPr>
          <p:spPr>
            <a:xfrm>
              <a:off x="1790407" y="1817547"/>
              <a:ext cx="1472580" cy="503250"/>
            </a:xfrm>
            <a:prstGeom prst="rect">
              <a:avLst/>
            </a:prstGeom>
            <a:solidFill>
              <a:sysClr val="window" lastClr="FFFFFF"/>
            </a:solidFill>
            <a:ln w="12700" cap="flat" cmpd="sng" algn="ctr">
              <a:noFill/>
              <a:prstDash val="solid"/>
              <a:miter lim="800000"/>
            </a:ln>
            <a:effectLst/>
          </p:spPr>
          <p:txBody>
            <a:bodyPr anchor="ctr"/>
            <a:lstStyle/>
            <a:p>
              <a:pPr algn="ctr" defTabSz="914400" eaLnBrk="1" fontAlgn="auto" hangingPunct="1">
                <a:spcBef>
                  <a:spcPts val="0"/>
                </a:spcBef>
                <a:spcAft>
                  <a:spcPts val="0"/>
                </a:spcAft>
                <a:defRPr/>
              </a:pPr>
              <a:r>
                <a:rPr lang="en-US" sz="3300" b="1" kern="0" dirty="0">
                  <a:solidFill>
                    <a:srgbClr val="A94949"/>
                  </a:solidFill>
                  <a:latin typeface="Calibri" panose="020F0502020204030204"/>
                  <a:ea typeface="+mn-ea"/>
                </a:rPr>
                <a:t>02</a:t>
              </a:r>
            </a:p>
          </p:txBody>
        </p:sp>
        <p:sp>
          <p:nvSpPr>
            <p:cNvPr id="46" name="Pentagon 19">
              <a:extLst>
                <a:ext uri="{FF2B5EF4-FFF2-40B4-BE49-F238E27FC236}"/>
              </a:extLst>
            </p:cNvPr>
            <p:cNvSpPr/>
            <p:nvPr/>
          </p:nvSpPr>
          <p:spPr>
            <a:xfrm rot="5400000">
              <a:off x="3025130" y="2035674"/>
              <a:ext cx="2145183" cy="1313972"/>
            </a:xfrm>
            <a:prstGeom prst="homePlate">
              <a:avLst/>
            </a:prstGeom>
            <a:solidFill>
              <a:srgbClr val="A13544"/>
            </a:solidFill>
            <a:ln w="12700" cap="flat" cmpd="sng" algn="ctr">
              <a:noFill/>
              <a:prstDash val="solid"/>
              <a:miter lim="800000"/>
            </a:ln>
            <a:effectLst/>
          </p:spPr>
          <p:txBody>
            <a:bodyPr anchor="ctr"/>
            <a:lstStyle/>
            <a:p>
              <a:pPr algn="ctr" defTabSz="914400" eaLnBrk="1" fontAlgn="auto" hangingPunct="1">
                <a:spcBef>
                  <a:spcPts val="0"/>
                </a:spcBef>
                <a:spcAft>
                  <a:spcPts val="0"/>
                </a:spcAft>
                <a:defRPr/>
              </a:pPr>
              <a:endParaRPr lang="en-US" sz="1350" kern="0">
                <a:solidFill>
                  <a:prstClr val="white"/>
                </a:solidFill>
                <a:latin typeface="Calibri" panose="020F0502020204030204"/>
                <a:ea typeface="+mn-ea"/>
              </a:endParaRPr>
            </a:p>
          </p:txBody>
        </p:sp>
        <p:sp>
          <p:nvSpPr>
            <p:cNvPr id="47" name="Rectangle 46">
              <a:extLst>
                <a:ext uri="{FF2B5EF4-FFF2-40B4-BE49-F238E27FC236}"/>
              </a:extLst>
            </p:cNvPr>
            <p:cNvSpPr/>
            <p:nvPr/>
          </p:nvSpPr>
          <p:spPr>
            <a:xfrm>
              <a:off x="3373737" y="1817547"/>
              <a:ext cx="1471212" cy="503250"/>
            </a:xfrm>
            <a:prstGeom prst="rect">
              <a:avLst/>
            </a:prstGeom>
            <a:solidFill>
              <a:sysClr val="window" lastClr="FFFFFF"/>
            </a:solidFill>
            <a:ln w="12700" cap="flat" cmpd="sng" algn="ctr">
              <a:noFill/>
              <a:prstDash val="solid"/>
              <a:miter lim="800000"/>
            </a:ln>
            <a:effectLst/>
          </p:spPr>
          <p:txBody>
            <a:bodyPr anchor="ctr"/>
            <a:lstStyle/>
            <a:p>
              <a:pPr algn="ctr" defTabSz="914400" eaLnBrk="1" fontAlgn="auto" hangingPunct="1">
                <a:spcBef>
                  <a:spcPts val="0"/>
                </a:spcBef>
                <a:spcAft>
                  <a:spcPts val="0"/>
                </a:spcAft>
                <a:defRPr/>
              </a:pPr>
              <a:r>
                <a:rPr lang="en-US" sz="3300" b="1" kern="0" dirty="0">
                  <a:solidFill>
                    <a:srgbClr val="8D2F3C"/>
                  </a:solidFill>
                  <a:latin typeface="Calibri" panose="020F0502020204030204"/>
                  <a:ea typeface="+mn-ea"/>
                </a:rPr>
                <a:t>03</a:t>
              </a:r>
            </a:p>
          </p:txBody>
        </p:sp>
        <p:sp>
          <p:nvSpPr>
            <p:cNvPr id="48" name="Pentagon 22">
              <a:extLst>
                <a:ext uri="{FF2B5EF4-FFF2-40B4-BE49-F238E27FC236}"/>
              </a:extLst>
            </p:cNvPr>
            <p:cNvSpPr/>
            <p:nvPr/>
          </p:nvSpPr>
          <p:spPr>
            <a:xfrm rot="5400000">
              <a:off x="4596154" y="2035675"/>
              <a:ext cx="2145183" cy="1313973"/>
            </a:xfrm>
            <a:prstGeom prst="homePlate">
              <a:avLst/>
            </a:prstGeom>
            <a:solidFill>
              <a:srgbClr val="852727"/>
            </a:solidFill>
            <a:ln w="12700" cap="flat" cmpd="sng" algn="ctr">
              <a:noFill/>
              <a:prstDash val="solid"/>
              <a:miter lim="800000"/>
            </a:ln>
            <a:effectLst/>
          </p:spPr>
          <p:txBody>
            <a:bodyPr anchor="ctr"/>
            <a:lstStyle/>
            <a:p>
              <a:pPr algn="ctr" defTabSz="914400" eaLnBrk="1" fontAlgn="auto" hangingPunct="1">
                <a:spcBef>
                  <a:spcPts val="0"/>
                </a:spcBef>
                <a:spcAft>
                  <a:spcPts val="0"/>
                </a:spcAft>
                <a:defRPr/>
              </a:pPr>
              <a:endParaRPr lang="en-US" sz="1350" kern="0">
                <a:solidFill>
                  <a:prstClr val="white"/>
                </a:solidFill>
                <a:latin typeface="Calibri" panose="020F0502020204030204"/>
                <a:ea typeface="+mn-ea"/>
              </a:endParaRPr>
            </a:p>
          </p:txBody>
        </p:sp>
        <p:sp>
          <p:nvSpPr>
            <p:cNvPr id="49" name="Rectangle 48">
              <a:extLst>
                <a:ext uri="{FF2B5EF4-FFF2-40B4-BE49-F238E27FC236}"/>
              </a:extLst>
            </p:cNvPr>
            <p:cNvSpPr/>
            <p:nvPr/>
          </p:nvSpPr>
          <p:spPr>
            <a:xfrm>
              <a:off x="4932456" y="1817547"/>
              <a:ext cx="1472580" cy="503250"/>
            </a:xfrm>
            <a:prstGeom prst="rect">
              <a:avLst/>
            </a:prstGeom>
            <a:solidFill>
              <a:sysClr val="window" lastClr="FFFFFF"/>
            </a:solidFill>
            <a:ln w="12700" cap="flat" cmpd="sng" algn="ctr">
              <a:noFill/>
              <a:prstDash val="solid"/>
              <a:miter lim="800000"/>
            </a:ln>
            <a:effectLst/>
          </p:spPr>
          <p:txBody>
            <a:bodyPr anchor="ctr"/>
            <a:lstStyle/>
            <a:p>
              <a:pPr algn="ctr" defTabSz="914400" eaLnBrk="1" fontAlgn="auto" hangingPunct="1">
                <a:spcBef>
                  <a:spcPts val="0"/>
                </a:spcBef>
                <a:spcAft>
                  <a:spcPts val="0"/>
                </a:spcAft>
                <a:defRPr/>
              </a:pPr>
              <a:r>
                <a:rPr lang="en-US" sz="3300" b="1" kern="0" dirty="0">
                  <a:solidFill>
                    <a:srgbClr val="7E0000"/>
                  </a:solidFill>
                  <a:latin typeface="Calibri" panose="020F0502020204030204"/>
                  <a:ea typeface="+mn-ea"/>
                </a:rPr>
                <a:t>04</a:t>
              </a:r>
            </a:p>
          </p:txBody>
        </p:sp>
        <p:sp>
          <p:nvSpPr>
            <p:cNvPr id="50" name="Pentagon 25">
              <a:extLst>
                <a:ext uri="{FF2B5EF4-FFF2-40B4-BE49-F238E27FC236}"/>
              </a:extLst>
            </p:cNvPr>
            <p:cNvSpPr/>
            <p:nvPr/>
          </p:nvSpPr>
          <p:spPr>
            <a:xfrm rot="5400000">
              <a:off x="6167179" y="2035674"/>
              <a:ext cx="2145183" cy="1313972"/>
            </a:xfrm>
            <a:prstGeom prst="homePlate">
              <a:avLst/>
            </a:prstGeom>
            <a:solidFill>
              <a:srgbClr val="501818"/>
            </a:solidFill>
            <a:ln w="12700" cap="flat" cmpd="sng" algn="ctr">
              <a:noFill/>
              <a:prstDash val="solid"/>
              <a:miter lim="800000"/>
            </a:ln>
            <a:effectLst/>
          </p:spPr>
          <p:txBody>
            <a:bodyPr anchor="ctr"/>
            <a:lstStyle/>
            <a:p>
              <a:pPr algn="ctr" defTabSz="914400" eaLnBrk="1" fontAlgn="auto" hangingPunct="1">
                <a:spcBef>
                  <a:spcPts val="0"/>
                </a:spcBef>
                <a:spcAft>
                  <a:spcPts val="0"/>
                </a:spcAft>
                <a:defRPr/>
              </a:pPr>
              <a:endParaRPr lang="en-US" sz="1350" kern="0">
                <a:solidFill>
                  <a:prstClr val="white"/>
                </a:solidFill>
                <a:latin typeface="Calibri" panose="020F0502020204030204"/>
                <a:ea typeface="+mn-ea"/>
              </a:endParaRPr>
            </a:p>
          </p:txBody>
        </p:sp>
        <p:sp>
          <p:nvSpPr>
            <p:cNvPr id="51" name="Rectangle 50">
              <a:extLst>
                <a:ext uri="{FF2B5EF4-FFF2-40B4-BE49-F238E27FC236}"/>
              </a:extLst>
            </p:cNvPr>
            <p:cNvSpPr/>
            <p:nvPr/>
          </p:nvSpPr>
          <p:spPr>
            <a:xfrm>
              <a:off x="6503481" y="1817547"/>
              <a:ext cx="1472579" cy="503250"/>
            </a:xfrm>
            <a:prstGeom prst="rect">
              <a:avLst/>
            </a:prstGeom>
            <a:solidFill>
              <a:sysClr val="window" lastClr="FFFFFF"/>
            </a:solidFill>
            <a:ln w="12700" cap="flat" cmpd="sng" algn="ctr">
              <a:noFill/>
              <a:prstDash val="solid"/>
              <a:miter lim="800000"/>
            </a:ln>
            <a:effectLst/>
          </p:spPr>
          <p:txBody>
            <a:bodyPr anchor="ctr"/>
            <a:lstStyle/>
            <a:p>
              <a:pPr algn="ctr" defTabSz="914400" eaLnBrk="1" fontAlgn="auto" hangingPunct="1">
                <a:spcBef>
                  <a:spcPts val="0"/>
                </a:spcBef>
                <a:spcAft>
                  <a:spcPts val="0"/>
                </a:spcAft>
                <a:defRPr/>
              </a:pPr>
              <a:r>
                <a:rPr lang="en-US" sz="3300" b="1" kern="0" dirty="0">
                  <a:solidFill>
                    <a:srgbClr val="501818"/>
                  </a:solidFill>
                  <a:latin typeface="Calibri" panose="020F0502020204030204"/>
                  <a:ea typeface="+mn-ea"/>
                </a:rPr>
                <a:t>05</a:t>
              </a:r>
            </a:p>
          </p:txBody>
        </p:sp>
      </p:grpSp>
      <p:pic>
        <p:nvPicPr>
          <p:cNvPr id="38" name="Picture 4"/>
          <p:cNvPicPr>
            <a:picLocks noChangeAspect="1"/>
          </p:cNvPicPr>
          <p:nvPr/>
        </p:nvPicPr>
        <p:blipFill>
          <a:blip r:embed="rId3" cstate="print">
            <a:duotone>
              <a:prstClr val="black"/>
              <a:schemeClr val="bg1">
                <a:tint val="45000"/>
                <a:satMod val="400000"/>
              </a:schemeClr>
            </a:duotone>
            <a:extLst>
              <a:ext uri="{28A0092B-C50C-407E-A947-70E740481C1C}">
                <a14:useLocalDpi xmlns:a14="http://schemas.microsoft.com/office/drawing/2010/main" val="0"/>
              </a:ext>
            </a:extLst>
          </a:blip>
          <a:srcRect/>
          <a:stretch>
            <a:fillRect/>
          </a:stretch>
        </p:blipFill>
        <p:spPr bwMode="auto">
          <a:xfrm>
            <a:off x="2880665" y="2588696"/>
            <a:ext cx="523578" cy="5235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9" name="Picture 2" descr="Image result for euro icon"/>
          <p:cNvPicPr>
            <a:picLocks noChangeAspect="1" noChangeArrowheads="1"/>
          </p:cNvPicPr>
          <p:nvPr/>
        </p:nvPicPr>
        <p:blipFill>
          <a:blip r:embed="rId4" cstate="print">
            <a:duotone>
              <a:prstClr val="black"/>
              <a:schemeClr val="bg1">
                <a:tint val="45000"/>
                <a:satMod val="400000"/>
              </a:schemeClr>
            </a:duotone>
            <a:extLst>
              <a:ext uri="{28A0092B-C50C-407E-A947-70E740481C1C}">
                <a14:useLocalDpi xmlns:a14="http://schemas.microsoft.com/office/drawing/2010/main" val="0"/>
              </a:ext>
            </a:extLst>
          </a:blip>
          <a:srcRect/>
          <a:stretch>
            <a:fillRect/>
          </a:stretch>
        </p:blipFill>
        <p:spPr bwMode="auto">
          <a:xfrm>
            <a:off x="1358439" y="2585864"/>
            <a:ext cx="527544" cy="5264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7" name="Picture 36"/>
          <p:cNvPicPr>
            <a:picLocks noChangeAspect="1"/>
          </p:cNvPicPr>
          <p:nvPr/>
        </p:nvPicPr>
        <p:blipFill>
          <a:blip r:embed="rId5">
            <a:lum bright="70000" contrast="-70000"/>
          </a:blip>
          <a:stretch>
            <a:fillRect/>
          </a:stretch>
        </p:blipFill>
        <p:spPr>
          <a:xfrm>
            <a:off x="4453710" y="2581996"/>
            <a:ext cx="530177" cy="573456"/>
          </a:xfrm>
          <a:prstGeom prst="rect">
            <a:avLst/>
          </a:prstGeom>
        </p:spPr>
      </p:pic>
      <p:pic>
        <p:nvPicPr>
          <p:cNvPr id="36" name="Picture 35"/>
          <p:cNvPicPr>
            <a:picLocks noChangeAspect="1"/>
          </p:cNvPicPr>
          <p:nvPr/>
        </p:nvPicPr>
        <p:blipFill>
          <a:blip r:embed="rId6">
            <a:lum bright="70000" contrast="-70000"/>
          </a:blip>
          <a:stretch>
            <a:fillRect/>
          </a:stretch>
        </p:blipFill>
        <p:spPr>
          <a:xfrm>
            <a:off x="6006360" y="2581996"/>
            <a:ext cx="503786" cy="593348"/>
          </a:xfrm>
          <a:prstGeom prst="rect">
            <a:avLst/>
          </a:prstGeom>
        </p:spPr>
      </p:pic>
      <p:pic>
        <p:nvPicPr>
          <p:cNvPr id="40" name="Picture 43"/>
          <p:cNvPicPr>
            <a:picLocks noChangeAspect="1"/>
          </p:cNvPicPr>
          <p:nvPr/>
        </p:nvPicPr>
        <p:blipFill>
          <a:blip r:embed="rId7" cstate="print">
            <a:lum bright="70000" contrast="-70000"/>
            <a:extLst>
              <a:ext uri="{28A0092B-C50C-407E-A947-70E740481C1C}">
                <a14:useLocalDpi xmlns:a14="http://schemas.microsoft.com/office/drawing/2010/main" val="0"/>
              </a:ext>
            </a:extLst>
          </a:blip>
          <a:srcRect/>
          <a:stretch>
            <a:fillRect/>
          </a:stretch>
        </p:blipFill>
        <p:spPr bwMode="auto">
          <a:xfrm>
            <a:off x="7597734" y="2623388"/>
            <a:ext cx="481356" cy="4813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5" name="TextBox 54"/>
          <p:cNvSpPr txBox="1"/>
          <p:nvPr/>
        </p:nvSpPr>
        <p:spPr>
          <a:xfrm>
            <a:off x="927550" y="1521525"/>
            <a:ext cx="1404791" cy="369332"/>
          </a:xfrm>
          <a:prstGeom prst="rect">
            <a:avLst/>
          </a:prstGeom>
          <a:noFill/>
        </p:spPr>
        <p:txBody>
          <a:bodyPr wrap="square" rtlCol="0">
            <a:spAutoFit/>
          </a:bodyPr>
          <a:lstStyle/>
          <a:p>
            <a:r>
              <a:rPr lang="lv-LV" b="1" dirty="0" smtClean="0">
                <a:solidFill>
                  <a:srgbClr val="A13544"/>
                </a:solidFill>
                <a:latin typeface="Arial Narrow" panose="020B0606020202030204" pitchFamily="34" charset="0"/>
              </a:rPr>
              <a:t>Lorem ipsum</a:t>
            </a:r>
            <a:endParaRPr lang="lv-LV" b="1" dirty="0">
              <a:solidFill>
                <a:srgbClr val="A13544"/>
              </a:solidFill>
              <a:latin typeface="Arial Narrow" panose="020B0606020202030204" pitchFamily="34" charset="0"/>
            </a:endParaRPr>
          </a:p>
        </p:txBody>
      </p:sp>
      <p:sp>
        <p:nvSpPr>
          <p:cNvPr id="56" name="TextBox 55"/>
          <p:cNvSpPr txBox="1"/>
          <p:nvPr/>
        </p:nvSpPr>
        <p:spPr>
          <a:xfrm>
            <a:off x="2440058" y="1557970"/>
            <a:ext cx="1404791" cy="369332"/>
          </a:xfrm>
          <a:prstGeom prst="rect">
            <a:avLst/>
          </a:prstGeom>
          <a:noFill/>
        </p:spPr>
        <p:txBody>
          <a:bodyPr wrap="square" rtlCol="0">
            <a:spAutoFit/>
          </a:bodyPr>
          <a:lstStyle/>
          <a:p>
            <a:r>
              <a:rPr lang="lv-LV" b="1" dirty="0" smtClean="0">
                <a:solidFill>
                  <a:srgbClr val="A13544"/>
                </a:solidFill>
                <a:latin typeface="Arial Narrow" panose="020B0606020202030204" pitchFamily="34" charset="0"/>
              </a:rPr>
              <a:t>Lorem ipsum</a:t>
            </a:r>
            <a:endParaRPr lang="lv-LV" b="1" dirty="0">
              <a:solidFill>
                <a:srgbClr val="A13544"/>
              </a:solidFill>
              <a:latin typeface="Arial Narrow" panose="020B0606020202030204" pitchFamily="34" charset="0"/>
            </a:endParaRPr>
          </a:p>
        </p:txBody>
      </p:sp>
      <p:sp>
        <p:nvSpPr>
          <p:cNvPr id="57" name="TextBox 56"/>
          <p:cNvSpPr txBox="1"/>
          <p:nvPr/>
        </p:nvSpPr>
        <p:spPr>
          <a:xfrm>
            <a:off x="4004930" y="1565551"/>
            <a:ext cx="1404791" cy="369332"/>
          </a:xfrm>
          <a:prstGeom prst="rect">
            <a:avLst/>
          </a:prstGeom>
          <a:noFill/>
        </p:spPr>
        <p:txBody>
          <a:bodyPr wrap="square" rtlCol="0">
            <a:spAutoFit/>
          </a:bodyPr>
          <a:lstStyle/>
          <a:p>
            <a:r>
              <a:rPr lang="lv-LV" b="1" dirty="0" smtClean="0">
                <a:solidFill>
                  <a:srgbClr val="A13544"/>
                </a:solidFill>
                <a:latin typeface="Arial Narrow" panose="020B0606020202030204" pitchFamily="34" charset="0"/>
              </a:rPr>
              <a:t>Lorem ipsum</a:t>
            </a:r>
            <a:endParaRPr lang="lv-LV" b="1" dirty="0">
              <a:solidFill>
                <a:srgbClr val="A13544"/>
              </a:solidFill>
              <a:latin typeface="Arial Narrow" panose="020B0606020202030204" pitchFamily="34" charset="0"/>
            </a:endParaRPr>
          </a:p>
        </p:txBody>
      </p:sp>
      <p:sp>
        <p:nvSpPr>
          <p:cNvPr id="61" name="TextBox 60"/>
          <p:cNvSpPr txBox="1"/>
          <p:nvPr/>
        </p:nvSpPr>
        <p:spPr>
          <a:xfrm>
            <a:off x="5569802" y="1578126"/>
            <a:ext cx="1404791" cy="369332"/>
          </a:xfrm>
          <a:prstGeom prst="rect">
            <a:avLst/>
          </a:prstGeom>
          <a:noFill/>
        </p:spPr>
        <p:txBody>
          <a:bodyPr wrap="square" rtlCol="0">
            <a:spAutoFit/>
          </a:bodyPr>
          <a:lstStyle/>
          <a:p>
            <a:r>
              <a:rPr lang="lv-LV" b="1" dirty="0" smtClean="0">
                <a:solidFill>
                  <a:srgbClr val="A13544"/>
                </a:solidFill>
                <a:latin typeface="Arial Narrow" panose="020B0606020202030204" pitchFamily="34" charset="0"/>
              </a:rPr>
              <a:t>Lorem ipsum</a:t>
            </a:r>
            <a:endParaRPr lang="lv-LV" b="1" dirty="0">
              <a:solidFill>
                <a:srgbClr val="A13544"/>
              </a:solidFill>
              <a:latin typeface="Arial Narrow" panose="020B0606020202030204" pitchFamily="34" charset="0"/>
            </a:endParaRPr>
          </a:p>
        </p:txBody>
      </p:sp>
      <p:sp>
        <p:nvSpPr>
          <p:cNvPr id="62" name="TextBox 61"/>
          <p:cNvSpPr txBox="1"/>
          <p:nvPr/>
        </p:nvSpPr>
        <p:spPr>
          <a:xfrm>
            <a:off x="7131154" y="1578126"/>
            <a:ext cx="1404791" cy="369332"/>
          </a:xfrm>
          <a:prstGeom prst="rect">
            <a:avLst/>
          </a:prstGeom>
          <a:noFill/>
        </p:spPr>
        <p:txBody>
          <a:bodyPr wrap="square" rtlCol="0">
            <a:spAutoFit/>
          </a:bodyPr>
          <a:lstStyle/>
          <a:p>
            <a:r>
              <a:rPr lang="lv-LV" b="1" dirty="0" smtClean="0">
                <a:solidFill>
                  <a:srgbClr val="A13544"/>
                </a:solidFill>
                <a:latin typeface="Arial Narrow" panose="020B0606020202030204" pitchFamily="34" charset="0"/>
              </a:rPr>
              <a:t>Lorem ipsum</a:t>
            </a:r>
            <a:endParaRPr lang="lv-LV" b="1" dirty="0">
              <a:solidFill>
                <a:srgbClr val="A13544"/>
              </a:solidFill>
              <a:latin typeface="Arial Narrow" panose="020B0606020202030204" pitchFamily="34" charset="0"/>
            </a:endParaRPr>
          </a:p>
        </p:txBody>
      </p:sp>
      <p:sp>
        <p:nvSpPr>
          <p:cNvPr id="35" name="Slide Number Placeholder 4"/>
          <p:cNvSpPr txBox="1">
            <a:spLocks/>
          </p:cNvSpPr>
          <p:nvPr/>
        </p:nvSpPr>
        <p:spPr>
          <a:xfrm>
            <a:off x="6800851" y="6356350"/>
            <a:ext cx="2057400" cy="365125"/>
          </a:xfrm>
          <a:prstGeom prst="rect">
            <a:avLst/>
          </a:prstGeom>
        </p:spPr>
        <p:txBody>
          <a:bodyPr/>
          <a:lstStyle>
            <a:defPPr>
              <a:defRPr lang="lv-LV"/>
            </a:defPPr>
            <a:lvl1pPr marL="0" algn="r" defTabSz="914400" rtl="0" eaLnBrk="1" latinLnBrk="0" hangingPunct="1">
              <a:defRPr sz="2000" b="1" kern="1200">
                <a:solidFill>
                  <a:srgbClr val="FF0000"/>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lv-LV" dirty="0" smtClean="0">
                <a:solidFill>
                  <a:schemeClr val="bg1">
                    <a:lumMod val="85000"/>
                  </a:schemeClr>
                </a:solidFill>
              </a:rPr>
              <a:t>11</a:t>
            </a:r>
            <a:endParaRPr lang="lv-LV" dirty="0">
              <a:solidFill>
                <a:schemeClr val="bg1">
                  <a:lumMod val="85000"/>
                </a:schemeClr>
              </a:solidFill>
            </a:endParaRPr>
          </a:p>
        </p:txBody>
      </p:sp>
      <p:pic>
        <p:nvPicPr>
          <p:cNvPr id="52" name="Picture 51"/>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7184027" y="159606"/>
            <a:ext cx="1912613" cy="883859"/>
          </a:xfrm>
          <a:prstGeom prst="rect">
            <a:avLst/>
          </a:prstGeom>
        </p:spPr>
      </p:pic>
    </p:spTree>
    <p:extLst>
      <p:ext uri="{BB962C8B-B14F-4D97-AF65-F5344CB8AC3E}">
        <p14:creationId xmlns:p14="http://schemas.microsoft.com/office/powerpoint/2010/main" val="332943543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5827256" y="1613118"/>
            <a:ext cx="2822331" cy="29295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v-LV"/>
          </a:p>
        </p:txBody>
      </p:sp>
      <p:pic>
        <p:nvPicPr>
          <p:cNvPr id="4" name="Picture 3"/>
          <p:cNvPicPr>
            <a:picLocks noChangeAspect="1"/>
          </p:cNvPicPr>
          <p:nvPr/>
        </p:nvPicPr>
        <p:blipFill>
          <a:blip r:embed="rId2"/>
          <a:stretch>
            <a:fillRect/>
          </a:stretch>
        </p:blipFill>
        <p:spPr>
          <a:xfrm>
            <a:off x="1" y="5530362"/>
            <a:ext cx="9144000" cy="1336431"/>
          </a:xfrm>
          <a:prstGeom prst="rect">
            <a:avLst/>
          </a:prstGeom>
        </p:spPr>
      </p:pic>
      <p:sp>
        <p:nvSpPr>
          <p:cNvPr id="5" name="TextBox 4"/>
          <p:cNvSpPr txBox="1"/>
          <p:nvPr/>
        </p:nvSpPr>
        <p:spPr>
          <a:xfrm>
            <a:off x="2347546" y="972930"/>
            <a:ext cx="1617751" cy="461665"/>
          </a:xfrm>
          <a:prstGeom prst="rect">
            <a:avLst/>
          </a:prstGeom>
          <a:noFill/>
        </p:spPr>
        <p:txBody>
          <a:bodyPr wrap="none" rtlCol="0">
            <a:spAutoFit/>
          </a:bodyPr>
          <a:lstStyle/>
          <a:p>
            <a:r>
              <a:rPr lang="lv-LV" sz="2400" b="1" dirty="0" smtClean="0">
                <a:solidFill>
                  <a:srgbClr val="7E0000"/>
                </a:solidFill>
                <a:latin typeface="Arial Narrow" panose="020B0606020202030204" pitchFamily="34" charset="0"/>
              </a:rPr>
              <a:t>Nosaukums</a:t>
            </a:r>
            <a:endParaRPr lang="lv-LV" sz="2400" b="1" dirty="0">
              <a:solidFill>
                <a:srgbClr val="7E0000"/>
              </a:solidFill>
              <a:latin typeface="Arial Narrow" panose="020B0606020202030204" pitchFamily="34" charset="0"/>
            </a:endParaRPr>
          </a:p>
        </p:txBody>
      </p:sp>
      <p:sp>
        <p:nvSpPr>
          <p:cNvPr id="18" name="Rectangle 17"/>
          <p:cNvSpPr/>
          <p:nvPr/>
        </p:nvSpPr>
        <p:spPr>
          <a:xfrm>
            <a:off x="963066" y="4914791"/>
            <a:ext cx="4572000" cy="738664"/>
          </a:xfrm>
          <a:prstGeom prst="rect">
            <a:avLst/>
          </a:prstGeom>
        </p:spPr>
        <p:txBody>
          <a:bodyPr>
            <a:spAutoFit/>
          </a:bodyPr>
          <a:lstStyle/>
          <a:p>
            <a:r>
              <a:rPr lang="lv-LV" sz="1400" dirty="0" smtClean="0">
                <a:solidFill>
                  <a:srgbClr val="7E0000"/>
                </a:solidFill>
                <a:latin typeface="Arial Narrow" panose="020B0606020202030204" pitchFamily="34" charset="0"/>
              </a:rPr>
              <a:t>Lorem ipsum dolor sit amet, consectetuer adipiscing elit. Aenean commodo ligula eget dolor. Aenean massa. Cum sociis natoque penatibus et magnis dis </a:t>
            </a:r>
            <a:endParaRPr lang="lv-LV" sz="1400" dirty="0">
              <a:solidFill>
                <a:srgbClr val="7E0000"/>
              </a:solidFill>
              <a:latin typeface="Arial Narrow" panose="020B0606020202030204" pitchFamily="34" charset="0"/>
            </a:endParaRPr>
          </a:p>
        </p:txBody>
      </p:sp>
      <p:pic>
        <p:nvPicPr>
          <p:cNvPr id="3" name="Picture 2"/>
          <p:cNvPicPr>
            <a:picLocks noChangeAspect="1"/>
          </p:cNvPicPr>
          <p:nvPr/>
        </p:nvPicPr>
        <p:blipFill>
          <a:blip r:embed="rId3"/>
          <a:stretch>
            <a:fillRect/>
          </a:stretch>
        </p:blipFill>
        <p:spPr>
          <a:xfrm>
            <a:off x="963066" y="1620967"/>
            <a:ext cx="4162850" cy="2982114"/>
          </a:xfrm>
          <a:prstGeom prst="rect">
            <a:avLst/>
          </a:prstGeom>
        </p:spPr>
      </p:pic>
      <p:sp>
        <p:nvSpPr>
          <p:cNvPr id="16" name="Rectangle 15"/>
          <p:cNvSpPr/>
          <p:nvPr/>
        </p:nvSpPr>
        <p:spPr>
          <a:xfrm>
            <a:off x="5928367" y="1799490"/>
            <a:ext cx="2620108" cy="2677656"/>
          </a:xfrm>
          <a:prstGeom prst="rect">
            <a:avLst/>
          </a:prstGeom>
        </p:spPr>
        <p:txBody>
          <a:bodyPr wrap="square">
            <a:spAutoFit/>
          </a:bodyPr>
          <a:lstStyle/>
          <a:p>
            <a:pPr algn="just"/>
            <a:r>
              <a:rPr lang="lv-LV" sz="1400" dirty="0" smtClean="0">
                <a:solidFill>
                  <a:schemeClr val="bg1">
                    <a:lumMod val="50000"/>
                  </a:schemeClr>
                </a:solidFill>
                <a:latin typeface="Arial Narrow" panose="020B0606020202030204" pitchFamily="34" charset="0"/>
              </a:rPr>
              <a:t>Lorem ipsum dolor sit amet, consectetuer adipiscing elit. Aenean commodo ligula eget dolor. Aenean massa. Cum sociis natoque penatibus et magnis dis </a:t>
            </a:r>
          </a:p>
          <a:p>
            <a:pPr algn="just"/>
            <a:endParaRPr lang="lv-LV" sz="1400" dirty="0" smtClean="0">
              <a:solidFill>
                <a:schemeClr val="bg1">
                  <a:lumMod val="50000"/>
                </a:schemeClr>
              </a:solidFill>
              <a:latin typeface="Arial Narrow" panose="020B0606020202030204" pitchFamily="34" charset="0"/>
            </a:endParaRPr>
          </a:p>
          <a:p>
            <a:pPr algn="just"/>
            <a:r>
              <a:rPr lang="lv-LV" sz="1400" dirty="0" smtClean="0">
                <a:solidFill>
                  <a:schemeClr val="bg1">
                    <a:lumMod val="50000"/>
                  </a:schemeClr>
                </a:solidFill>
                <a:latin typeface="Arial Narrow" panose="020B0606020202030204" pitchFamily="34" charset="0"/>
              </a:rPr>
              <a:t>Lorem ipsum dolor sit amet, consectetuer adipiscing elit. Aenean commodo ligula eget dolor. Aenean massa. Cum sociis natoque penatibus et magnis dis Lorem ipsum dolor sit amet, consectetuer</a:t>
            </a:r>
            <a:endParaRPr lang="lv-LV" sz="1400" dirty="0">
              <a:solidFill>
                <a:schemeClr val="bg1">
                  <a:lumMod val="65000"/>
                </a:schemeClr>
              </a:solidFill>
              <a:latin typeface="Arial Narrow" panose="020B0606020202030204" pitchFamily="34" charset="0"/>
            </a:endParaRPr>
          </a:p>
        </p:txBody>
      </p:sp>
      <p:sp>
        <p:nvSpPr>
          <p:cNvPr id="9" name="Slide Number Placeholder 4"/>
          <p:cNvSpPr txBox="1">
            <a:spLocks/>
          </p:cNvSpPr>
          <p:nvPr/>
        </p:nvSpPr>
        <p:spPr>
          <a:xfrm>
            <a:off x="6800851" y="6356350"/>
            <a:ext cx="2057400" cy="365125"/>
          </a:xfrm>
          <a:prstGeom prst="rect">
            <a:avLst/>
          </a:prstGeom>
        </p:spPr>
        <p:txBody>
          <a:bodyPr/>
          <a:lstStyle>
            <a:defPPr>
              <a:defRPr lang="lv-LV"/>
            </a:defPPr>
            <a:lvl1pPr marL="0" algn="r" defTabSz="914400" rtl="0" eaLnBrk="1" latinLnBrk="0" hangingPunct="1">
              <a:defRPr sz="2000" b="1" kern="1200">
                <a:solidFill>
                  <a:srgbClr val="FF0000"/>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lv-LV" dirty="0" smtClean="0">
                <a:solidFill>
                  <a:schemeClr val="bg1">
                    <a:lumMod val="85000"/>
                  </a:schemeClr>
                </a:solidFill>
              </a:rPr>
              <a:t>12</a:t>
            </a:r>
            <a:endParaRPr lang="lv-LV" dirty="0">
              <a:solidFill>
                <a:schemeClr val="bg1">
                  <a:lumMod val="85000"/>
                </a:schemeClr>
              </a:solidFill>
            </a:endParaRPr>
          </a:p>
        </p:txBody>
      </p:sp>
      <p:pic>
        <p:nvPicPr>
          <p:cNvPr id="11" name="Picture 1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184027" y="159606"/>
            <a:ext cx="1912613" cy="883859"/>
          </a:xfrm>
          <a:prstGeom prst="rect">
            <a:avLst/>
          </a:prstGeom>
        </p:spPr>
      </p:pic>
    </p:spTree>
    <p:extLst>
      <p:ext uri="{BB962C8B-B14F-4D97-AF65-F5344CB8AC3E}">
        <p14:creationId xmlns:p14="http://schemas.microsoft.com/office/powerpoint/2010/main" val="192463467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1" y="5530362"/>
            <a:ext cx="9144000" cy="1336431"/>
          </a:xfrm>
          <a:prstGeom prst="rect">
            <a:avLst/>
          </a:prstGeom>
        </p:spPr>
      </p:pic>
      <p:sp>
        <p:nvSpPr>
          <p:cNvPr id="5" name="TextBox 4"/>
          <p:cNvSpPr txBox="1"/>
          <p:nvPr/>
        </p:nvSpPr>
        <p:spPr>
          <a:xfrm>
            <a:off x="854591" y="381249"/>
            <a:ext cx="2674130" cy="461665"/>
          </a:xfrm>
          <a:prstGeom prst="rect">
            <a:avLst/>
          </a:prstGeom>
          <a:noFill/>
        </p:spPr>
        <p:txBody>
          <a:bodyPr wrap="none" rtlCol="0">
            <a:spAutoFit/>
          </a:bodyPr>
          <a:lstStyle/>
          <a:p>
            <a:r>
              <a:rPr lang="lv-LV" sz="2400" b="1" dirty="0" smtClean="0">
                <a:solidFill>
                  <a:srgbClr val="7E0000"/>
                </a:solidFill>
                <a:latin typeface="Arial Narrow" panose="020B0606020202030204" pitchFamily="34" charset="0"/>
              </a:rPr>
              <a:t>Laika joslas paraugs</a:t>
            </a:r>
            <a:endParaRPr lang="lv-LV" sz="2400" b="1" dirty="0">
              <a:solidFill>
                <a:srgbClr val="7E0000"/>
              </a:solidFill>
              <a:latin typeface="Arial Narrow" panose="020B0606020202030204" pitchFamily="34" charset="0"/>
            </a:endParaRPr>
          </a:p>
        </p:txBody>
      </p:sp>
      <p:sp>
        <p:nvSpPr>
          <p:cNvPr id="31" name="Rectangle 30"/>
          <p:cNvSpPr/>
          <p:nvPr/>
        </p:nvSpPr>
        <p:spPr>
          <a:xfrm>
            <a:off x="998871" y="2926159"/>
            <a:ext cx="6931962" cy="59293"/>
          </a:xfrm>
          <a:prstGeom prst="rect">
            <a:avLst/>
          </a:prstGeom>
          <a:solidFill>
            <a:srgbClr val="E4A6A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lv-LV"/>
          </a:p>
        </p:txBody>
      </p:sp>
      <p:sp>
        <p:nvSpPr>
          <p:cNvPr id="33" name="Oval 32"/>
          <p:cNvSpPr/>
          <p:nvPr/>
        </p:nvSpPr>
        <p:spPr>
          <a:xfrm>
            <a:off x="854591" y="2810866"/>
            <a:ext cx="288560" cy="289877"/>
          </a:xfrm>
          <a:prstGeom prst="ellipse">
            <a:avLst/>
          </a:prstGeom>
          <a:solidFill>
            <a:schemeClr val="bg1">
              <a:lumMod val="65000"/>
            </a:schemeClr>
          </a:solidFill>
          <a:ln>
            <a:solidFill>
              <a:srgbClr val="FDFFF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lv-LV"/>
          </a:p>
        </p:txBody>
      </p:sp>
      <p:sp>
        <p:nvSpPr>
          <p:cNvPr id="34" name="Oval 33"/>
          <p:cNvSpPr/>
          <p:nvPr/>
        </p:nvSpPr>
        <p:spPr>
          <a:xfrm>
            <a:off x="2445989" y="2810866"/>
            <a:ext cx="289877" cy="289877"/>
          </a:xfrm>
          <a:prstGeom prst="ellipse">
            <a:avLst/>
          </a:prstGeom>
          <a:solidFill>
            <a:schemeClr val="bg1">
              <a:lumMod val="65000"/>
            </a:schemeClr>
          </a:solidFill>
          <a:ln>
            <a:solidFill>
              <a:srgbClr val="FDFFF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lv-LV"/>
          </a:p>
        </p:txBody>
      </p:sp>
      <p:sp>
        <p:nvSpPr>
          <p:cNvPr id="35" name="Oval 34"/>
          <p:cNvSpPr/>
          <p:nvPr/>
        </p:nvSpPr>
        <p:spPr>
          <a:xfrm>
            <a:off x="4319913" y="2809286"/>
            <a:ext cx="289877" cy="289877"/>
          </a:xfrm>
          <a:prstGeom prst="ellipse">
            <a:avLst/>
          </a:prstGeom>
          <a:solidFill>
            <a:schemeClr val="bg1">
              <a:lumMod val="65000"/>
            </a:schemeClr>
          </a:solidFill>
          <a:ln>
            <a:solidFill>
              <a:srgbClr val="FDFFF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lv-LV"/>
          </a:p>
        </p:txBody>
      </p:sp>
      <p:sp>
        <p:nvSpPr>
          <p:cNvPr id="36" name="Oval 35"/>
          <p:cNvSpPr/>
          <p:nvPr/>
        </p:nvSpPr>
        <p:spPr>
          <a:xfrm>
            <a:off x="6123035" y="2828925"/>
            <a:ext cx="288559" cy="289877"/>
          </a:xfrm>
          <a:prstGeom prst="ellipse">
            <a:avLst/>
          </a:prstGeom>
          <a:solidFill>
            <a:schemeClr val="bg1">
              <a:lumMod val="65000"/>
            </a:schemeClr>
          </a:solidFill>
          <a:ln>
            <a:solidFill>
              <a:srgbClr val="FDFFF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lv-LV"/>
          </a:p>
        </p:txBody>
      </p:sp>
      <p:sp>
        <p:nvSpPr>
          <p:cNvPr id="37" name="Oval 36"/>
          <p:cNvSpPr/>
          <p:nvPr/>
        </p:nvSpPr>
        <p:spPr>
          <a:xfrm>
            <a:off x="7860030" y="2832100"/>
            <a:ext cx="289877" cy="289877"/>
          </a:xfrm>
          <a:prstGeom prst="ellipse">
            <a:avLst/>
          </a:prstGeom>
          <a:solidFill>
            <a:schemeClr val="bg1">
              <a:lumMod val="65000"/>
            </a:schemeClr>
          </a:solidFill>
          <a:ln>
            <a:solidFill>
              <a:srgbClr val="FDFFF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lv-LV"/>
          </a:p>
        </p:txBody>
      </p:sp>
      <p:sp>
        <p:nvSpPr>
          <p:cNvPr id="39" name="Rectangle 15"/>
          <p:cNvSpPr>
            <a:spLocks noChangeArrowheads="1"/>
          </p:cNvSpPr>
          <p:nvPr/>
        </p:nvSpPr>
        <p:spPr bwMode="auto">
          <a:xfrm>
            <a:off x="729356" y="2423695"/>
            <a:ext cx="657494"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lv-LV" altLang="lv-LV" sz="1600" b="1" dirty="0">
                <a:solidFill>
                  <a:srgbClr val="7E0000"/>
                </a:solidFill>
                <a:latin typeface="Arial Narrow" panose="020B0606020202030204" pitchFamily="34" charset="0"/>
              </a:rPr>
              <a:t>Maijs</a:t>
            </a:r>
          </a:p>
        </p:txBody>
      </p:sp>
      <p:sp>
        <p:nvSpPr>
          <p:cNvPr id="40" name="Rectangle 16"/>
          <p:cNvSpPr>
            <a:spLocks noChangeArrowheads="1"/>
          </p:cNvSpPr>
          <p:nvPr/>
        </p:nvSpPr>
        <p:spPr bwMode="auto">
          <a:xfrm>
            <a:off x="3878443" y="2373660"/>
            <a:ext cx="1242517"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lv-LV" altLang="lv-LV" sz="1600" b="1" dirty="0">
                <a:solidFill>
                  <a:srgbClr val="7E0000"/>
                </a:solidFill>
                <a:latin typeface="Arial Narrow" panose="020B0606020202030204" pitchFamily="34" charset="0"/>
              </a:rPr>
              <a:t>Septembris</a:t>
            </a:r>
          </a:p>
        </p:txBody>
      </p:sp>
      <p:sp>
        <p:nvSpPr>
          <p:cNvPr id="41" name="Rectangle 17"/>
          <p:cNvSpPr>
            <a:spLocks noChangeArrowheads="1"/>
          </p:cNvSpPr>
          <p:nvPr/>
        </p:nvSpPr>
        <p:spPr bwMode="auto">
          <a:xfrm>
            <a:off x="2127783" y="2393077"/>
            <a:ext cx="926288"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lv-LV" altLang="lv-LV" sz="1600" b="1" dirty="0">
                <a:solidFill>
                  <a:srgbClr val="7E0000"/>
                </a:solidFill>
                <a:latin typeface="Arial Narrow" panose="020B0606020202030204" pitchFamily="34" charset="0"/>
              </a:rPr>
              <a:t>Augusts</a:t>
            </a:r>
          </a:p>
        </p:txBody>
      </p:sp>
      <p:sp>
        <p:nvSpPr>
          <p:cNvPr id="42" name="Rectangle 18"/>
          <p:cNvSpPr>
            <a:spLocks noChangeArrowheads="1"/>
          </p:cNvSpPr>
          <p:nvPr/>
        </p:nvSpPr>
        <p:spPr bwMode="auto">
          <a:xfrm>
            <a:off x="5839562" y="2383249"/>
            <a:ext cx="971087"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lv-LV" altLang="lv-LV" sz="1600" b="1" dirty="0">
                <a:solidFill>
                  <a:srgbClr val="7E0000"/>
                </a:solidFill>
                <a:latin typeface="Arial Narrow" panose="020B0606020202030204" pitchFamily="34" charset="0"/>
              </a:rPr>
              <a:t>Oktobris</a:t>
            </a:r>
          </a:p>
        </p:txBody>
      </p:sp>
      <p:sp>
        <p:nvSpPr>
          <p:cNvPr id="43" name="Rectangle 19"/>
          <p:cNvSpPr>
            <a:spLocks noChangeArrowheads="1"/>
          </p:cNvSpPr>
          <p:nvPr/>
        </p:nvSpPr>
        <p:spPr bwMode="auto">
          <a:xfrm>
            <a:off x="7423238" y="2386436"/>
            <a:ext cx="1163459"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lv-LV" altLang="lv-LV" sz="1600" b="1" dirty="0">
                <a:solidFill>
                  <a:srgbClr val="7E0000"/>
                </a:solidFill>
                <a:latin typeface="Arial Narrow" panose="020B0606020202030204" pitchFamily="34" charset="0"/>
              </a:rPr>
              <a:t>Decembris</a:t>
            </a:r>
          </a:p>
        </p:txBody>
      </p:sp>
      <p:sp>
        <p:nvSpPr>
          <p:cNvPr id="45" name="Rectangle 3"/>
          <p:cNvSpPr>
            <a:spLocks noChangeArrowheads="1"/>
          </p:cNvSpPr>
          <p:nvPr/>
        </p:nvSpPr>
        <p:spPr bwMode="auto">
          <a:xfrm>
            <a:off x="5868148" y="3236675"/>
            <a:ext cx="1555090"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lv-LV" altLang="lv-LV" sz="1400" dirty="0">
                <a:solidFill>
                  <a:schemeClr val="bg1">
                    <a:lumMod val="50000"/>
                  </a:schemeClr>
                </a:solidFill>
                <a:latin typeface="Arial Narrow" panose="020B0606020202030204" pitchFamily="34" charset="0"/>
              </a:rPr>
              <a:t>iepriekš </a:t>
            </a:r>
          </a:p>
          <a:p>
            <a:r>
              <a:rPr lang="lv-LV" altLang="lv-LV" sz="1400" dirty="0">
                <a:solidFill>
                  <a:schemeClr val="bg1">
                    <a:lumMod val="50000"/>
                  </a:schemeClr>
                </a:solidFill>
                <a:latin typeface="Arial Narrow" panose="020B0606020202030204" pitchFamily="34" charset="0"/>
              </a:rPr>
              <a:t>definēto </a:t>
            </a:r>
          </a:p>
          <a:p>
            <a:r>
              <a:rPr lang="lv-LV" altLang="lv-LV" sz="1400" dirty="0">
                <a:solidFill>
                  <a:schemeClr val="bg1">
                    <a:lumMod val="50000"/>
                  </a:schemeClr>
                </a:solidFill>
                <a:latin typeface="Arial Narrow" panose="020B0606020202030204" pitchFamily="34" charset="0"/>
              </a:rPr>
              <a:t>projektu </a:t>
            </a:r>
          </a:p>
          <a:p>
            <a:r>
              <a:rPr lang="lv-LV" altLang="lv-LV" sz="1400" dirty="0">
                <a:solidFill>
                  <a:schemeClr val="bg1">
                    <a:lumMod val="50000"/>
                  </a:schemeClr>
                </a:solidFill>
                <a:latin typeface="Arial Narrow" panose="020B0606020202030204" pitchFamily="34" charset="0"/>
              </a:rPr>
              <a:t>pieteikumu </a:t>
            </a:r>
          </a:p>
          <a:p>
            <a:r>
              <a:rPr lang="lv-LV" altLang="lv-LV" sz="1400" dirty="0">
                <a:solidFill>
                  <a:schemeClr val="bg1">
                    <a:lumMod val="50000"/>
                  </a:schemeClr>
                </a:solidFill>
                <a:latin typeface="Arial Narrow" panose="020B0606020202030204" pitchFamily="34" charset="0"/>
              </a:rPr>
              <a:t>saņemšana </a:t>
            </a:r>
          </a:p>
          <a:p>
            <a:r>
              <a:rPr lang="lv-LV" altLang="lv-LV" sz="1400" dirty="0">
                <a:solidFill>
                  <a:schemeClr val="bg1">
                    <a:lumMod val="50000"/>
                  </a:schemeClr>
                </a:solidFill>
                <a:latin typeface="Arial Narrow" panose="020B0606020202030204" pitchFamily="34" charset="0"/>
              </a:rPr>
              <a:t>un vērtēšana</a:t>
            </a:r>
          </a:p>
        </p:txBody>
      </p:sp>
      <p:sp>
        <p:nvSpPr>
          <p:cNvPr id="46" name="Rectangle 22"/>
          <p:cNvSpPr>
            <a:spLocks noChangeArrowheads="1"/>
          </p:cNvSpPr>
          <p:nvPr/>
        </p:nvSpPr>
        <p:spPr bwMode="auto">
          <a:xfrm>
            <a:off x="2162578" y="3229885"/>
            <a:ext cx="1433307"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lv-LV" altLang="lv-LV" sz="1400" dirty="0">
                <a:solidFill>
                  <a:schemeClr val="bg1">
                    <a:lumMod val="50000"/>
                  </a:schemeClr>
                </a:solidFill>
                <a:latin typeface="Arial Narrow" panose="020B0606020202030204" pitchFamily="34" charset="0"/>
              </a:rPr>
              <a:t>ieviešanas </a:t>
            </a:r>
          </a:p>
          <a:p>
            <a:r>
              <a:rPr lang="lv-LV" altLang="lv-LV" sz="1400" dirty="0">
                <a:solidFill>
                  <a:schemeClr val="bg1">
                    <a:lumMod val="50000"/>
                  </a:schemeClr>
                </a:solidFill>
                <a:latin typeface="Arial Narrow" panose="020B0606020202030204" pitchFamily="34" charset="0"/>
              </a:rPr>
              <a:t>noteikumu </a:t>
            </a:r>
          </a:p>
          <a:p>
            <a:r>
              <a:rPr lang="lv-LV" altLang="lv-LV" sz="1400" dirty="0">
                <a:solidFill>
                  <a:schemeClr val="bg1">
                    <a:lumMod val="50000"/>
                  </a:schemeClr>
                </a:solidFill>
                <a:latin typeface="Arial Narrow" panose="020B0606020202030204" pitchFamily="34" charset="0"/>
              </a:rPr>
              <a:t>apstiprināšana</a:t>
            </a:r>
          </a:p>
          <a:p>
            <a:r>
              <a:rPr lang="lv-LV" altLang="lv-LV" sz="1400" dirty="0">
                <a:solidFill>
                  <a:schemeClr val="bg1">
                    <a:lumMod val="50000"/>
                  </a:schemeClr>
                </a:solidFill>
                <a:latin typeface="Arial Narrow" panose="020B0606020202030204" pitchFamily="34" charset="0"/>
              </a:rPr>
              <a:t>MK</a:t>
            </a:r>
          </a:p>
        </p:txBody>
      </p:sp>
      <p:sp>
        <p:nvSpPr>
          <p:cNvPr id="47" name="Rectangle 23"/>
          <p:cNvSpPr>
            <a:spLocks noChangeArrowheads="1"/>
          </p:cNvSpPr>
          <p:nvPr/>
        </p:nvSpPr>
        <p:spPr bwMode="auto">
          <a:xfrm>
            <a:off x="4013149" y="3160487"/>
            <a:ext cx="1968139"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lv-LV" altLang="lv-LV" sz="1400" dirty="0">
                <a:solidFill>
                  <a:schemeClr val="bg1">
                    <a:lumMod val="50000"/>
                  </a:schemeClr>
                </a:solidFill>
                <a:latin typeface="Arial Narrow" panose="020B0606020202030204" pitchFamily="34" charset="0"/>
              </a:rPr>
              <a:t>Baltijas </a:t>
            </a:r>
          </a:p>
          <a:p>
            <a:r>
              <a:rPr lang="lv-LV" altLang="lv-LV" sz="1400" dirty="0">
                <a:solidFill>
                  <a:schemeClr val="bg1">
                    <a:lumMod val="50000"/>
                  </a:schemeClr>
                </a:solidFill>
                <a:latin typeface="Arial Narrow" panose="020B0606020202030204" pitchFamily="34" charset="0"/>
              </a:rPr>
              <a:t>pētniecības </a:t>
            </a:r>
          </a:p>
          <a:p>
            <a:r>
              <a:rPr lang="lv-LV" altLang="lv-LV" sz="1400" dirty="0">
                <a:solidFill>
                  <a:schemeClr val="bg1">
                    <a:lumMod val="50000"/>
                  </a:schemeClr>
                </a:solidFill>
                <a:latin typeface="Arial Narrow" panose="020B0606020202030204" pitchFamily="34" charset="0"/>
              </a:rPr>
              <a:t>programmas </a:t>
            </a:r>
          </a:p>
          <a:p>
            <a:r>
              <a:rPr lang="lv-LV" altLang="lv-LV" sz="1400" dirty="0">
                <a:solidFill>
                  <a:schemeClr val="bg1">
                    <a:lumMod val="50000"/>
                  </a:schemeClr>
                </a:solidFill>
                <a:latin typeface="Arial Narrow" panose="020B0606020202030204" pitchFamily="34" charset="0"/>
              </a:rPr>
              <a:t>Latvijas atklātā</a:t>
            </a:r>
          </a:p>
          <a:p>
            <a:r>
              <a:rPr lang="lv-LV" altLang="lv-LV" sz="1400" dirty="0">
                <a:solidFill>
                  <a:schemeClr val="bg1">
                    <a:lumMod val="50000"/>
                  </a:schemeClr>
                </a:solidFill>
                <a:latin typeface="Arial Narrow" panose="020B0606020202030204" pitchFamily="34" charset="0"/>
              </a:rPr>
              <a:t>Konkursa</a:t>
            </a:r>
          </a:p>
          <a:p>
            <a:r>
              <a:rPr lang="lv-LV" altLang="lv-LV" sz="1400" dirty="0">
                <a:solidFill>
                  <a:schemeClr val="bg1">
                    <a:lumMod val="50000"/>
                  </a:schemeClr>
                </a:solidFill>
                <a:latin typeface="Arial Narrow" panose="020B0606020202030204" pitchFamily="34" charset="0"/>
              </a:rPr>
              <a:t>izsludināšana</a:t>
            </a:r>
          </a:p>
        </p:txBody>
      </p:sp>
      <p:sp>
        <p:nvSpPr>
          <p:cNvPr id="48" name="Rectangle 24"/>
          <p:cNvSpPr>
            <a:spLocks noChangeArrowheads="1"/>
          </p:cNvSpPr>
          <p:nvPr/>
        </p:nvSpPr>
        <p:spPr bwMode="auto">
          <a:xfrm>
            <a:off x="659320" y="3169314"/>
            <a:ext cx="1210669"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lv-LV" altLang="lv-LV" sz="1400" dirty="0">
                <a:solidFill>
                  <a:schemeClr val="bg1">
                    <a:lumMod val="50000"/>
                  </a:schemeClr>
                </a:solidFill>
                <a:latin typeface="Arial Narrow" panose="020B0606020202030204" pitchFamily="34" charset="0"/>
              </a:rPr>
              <a:t>programmas </a:t>
            </a:r>
          </a:p>
          <a:p>
            <a:r>
              <a:rPr lang="lv-LV" altLang="lv-LV" sz="1400" dirty="0">
                <a:solidFill>
                  <a:schemeClr val="bg1">
                    <a:lumMod val="50000"/>
                  </a:schemeClr>
                </a:solidFill>
                <a:latin typeface="Arial Narrow" panose="020B0606020202030204" pitchFamily="34" charset="0"/>
              </a:rPr>
              <a:t>līguma </a:t>
            </a:r>
          </a:p>
          <a:p>
            <a:r>
              <a:rPr lang="lv-LV" altLang="lv-LV" sz="1400" dirty="0">
                <a:solidFill>
                  <a:schemeClr val="bg1">
                    <a:lumMod val="50000"/>
                  </a:schemeClr>
                </a:solidFill>
                <a:latin typeface="Arial Narrow" panose="020B0606020202030204" pitchFamily="34" charset="0"/>
              </a:rPr>
              <a:t>noslēgšana</a:t>
            </a:r>
          </a:p>
        </p:txBody>
      </p:sp>
      <p:sp>
        <p:nvSpPr>
          <p:cNvPr id="49" name="Rectangle 25"/>
          <p:cNvSpPr>
            <a:spLocks noChangeArrowheads="1"/>
          </p:cNvSpPr>
          <p:nvPr/>
        </p:nvSpPr>
        <p:spPr bwMode="auto">
          <a:xfrm>
            <a:off x="7423238" y="3246215"/>
            <a:ext cx="1638384"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lv-LV" altLang="lv-LV" sz="1400" dirty="0">
                <a:solidFill>
                  <a:schemeClr val="bg1">
                    <a:lumMod val="50000"/>
                  </a:schemeClr>
                </a:solidFill>
                <a:latin typeface="Arial Narrow" panose="020B0606020202030204" pitchFamily="34" charset="0"/>
              </a:rPr>
              <a:t>iepriekšdefinēto </a:t>
            </a:r>
          </a:p>
          <a:p>
            <a:r>
              <a:rPr lang="lv-LV" altLang="lv-LV" sz="1400" dirty="0">
                <a:solidFill>
                  <a:schemeClr val="bg1">
                    <a:lumMod val="50000"/>
                  </a:schemeClr>
                </a:solidFill>
                <a:latin typeface="Arial Narrow" panose="020B0606020202030204" pitchFamily="34" charset="0"/>
              </a:rPr>
              <a:t>projektu – inovāciju </a:t>
            </a:r>
          </a:p>
          <a:p>
            <a:r>
              <a:rPr lang="lv-LV" altLang="lv-LV" sz="1400" dirty="0">
                <a:solidFill>
                  <a:schemeClr val="bg1">
                    <a:lumMod val="50000"/>
                  </a:schemeClr>
                </a:solidFill>
                <a:latin typeface="Arial Narrow" panose="020B0606020202030204" pitchFamily="34" charset="0"/>
              </a:rPr>
              <a:t>centru izveide </a:t>
            </a:r>
          </a:p>
        </p:txBody>
      </p:sp>
      <p:sp>
        <p:nvSpPr>
          <p:cNvPr id="21" name="Slide Number Placeholder 4"/>
          <p:cNvSpPr txBox="1">
            <a:spLocks/>
          </p:cNvSpPr>
          <p:nvPr/>
        </p:nvSpPr>
        <p:spPr>
          <a:xfrm>
            <a:off x="6800851" y="6356350"/>
            <a:ext cx="2057400" cy="365125"/>
          </a:xfrm>
          <a:prstGeom prst="rect">
            <a:avLst/>
          </a:prstGeom>
        </p:spPr>
        <p:txBody>
          <a:bodyPr/>
          <a:lstStyle>
            <a:defPPr>
              <a:defRPr lang="lv-LV"/>
            </a:defPPr>
            <a:lvl1pPr marL="0" algn="r" defTabSz="914400" rtl="0" eaLnBrk="1" latinLnBrk="0" hangingPunct="1">
              <a:defRPr sz="2000" b="1" kern="1200">
                <a:solidFill>
                  <a:srgbClr val="FF0000"/>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lv-LV" dirty="0" smtClean="0">
                <a:solidFill>
                  <a:schemeClr val="bg1">
                    <a:lumMod val="85000"/>
                  </a:schemeClr>
                </a:solidFill>
              </a:rPr>
              <a:t>13</a:t>
            </a:r>
            <a:endParaRPr lang="lv-LV" dirty="0">
              <a:solidFill>
                <a:schemeClr val="bg1">
                  <a:lumMod val="85000"/>
                </a:schemeClr>
              </a:solidFill>
            </a:endParaRPr>
          </a:p>
        </p:txBody>
      </p:sp>
      <p:pic>
        <p:nvPicPr>
          <p:cNvPr id="23" name="Picture 2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184027" y="159606"/>
            <a:ext cx="1912613" cy="883859"/>
          </a:xfrm>
          <a:prstGeom prst="rect">
            <a:avLst/>
          </a:prstGeom>
        </p:spPr>
      </p:pic>
    </p:spTree>
    <p:extLst>
      <p:ext uri="{BB962C8B-B14F-4D97-AF65-F5344CB8AC3E}">
        <p14:creationId xmlns:p14="http://schemas.microsoft.com/office/powerpoint/2010/main" val="234057155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5535066" y="1613118"/>
            <a:ext cx="3114521" cy="2977717"/>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v-LV"/>
          </a:p>
        </p:txBody>
      </p:sp>
      <p:pic>
        <p:nvPicPr>
          <p:cNvPr id="4" name="Picture 3"/>
          <p:cNvPicPr>
            <a:picLocks noChangeAspect="1"/>
          </p:cNvPicPr>
          <p:nvPr/>
        </p:nvPicPr>
        <p:blipFill>
          <a:blip r:embed="rId2"/>
          <a:stretch>
            <a:fillRect/>
          </a:stretch>
        </p:blipFill>
        <p:spPr>
          <a:xfrm>
            <a:off x="1" y="5530362"/>
            <a:ext cx="9144000" cy="1336431"/>
          </a:xfrm>
          <a:prstGeom prst="rect">
            <a:avLst/>
          </a:prstGeom>
        </p:spPr>
      </p:pic>
      <p:sp>
        <p:nvSpPr>
          <p:cNvPr id="5" name="TextBox 4"/>
          <p:cNvSpPr txBox="1"/>
          <p:nvPr/>
        </p:nvSpPr>
        <p:spPr>
          <a:xfrm>
            <a:off x="870421" y="972930"/>
            <a:ext cx="1617751" cy="461665"/>
          </a:xfrm>
          <a:prstGeom prst="rect">
            <a:avLst/>
          </a:prstGeom>
          <a:noFill/>
        </p:spPr>
        <p:txBody>
          <a:bodyPr wrap="none" rtlCol="0">
            <a:spAutoFit/>
          </a:bodyPr>
          <a:lstStyle/>
          <a:p>
            <a:r>
              <a:rPr lang="lv-LV" sz="2400" b="1" dirty="0" smtClean="0">
                <a:solidFill>
                  <a:srgbClr val="7E0000"/>
                </a:solidFill>
                <a:latin typeface="Arial Narrow" panose="020B0606020202030204" pitchFamily="34" charset="0"/>
              </a:rPr>
              <a:t>Nosaukums</a:t>
            </a:r>
            <a:endParaRPr lang="lv-LV" sz="2400" b="1" dirty="0">
              <a:solidFill>
                <a:srgbClr val="7E0000"/>
              </a:solidFill>
              <a:latin typeface="Arial Narrow" panose="020B0606020202030204" pitchFamily="34" charset="0"/>
            </a:endParaRPr>
          </a:p>
        </p:txBody>
      </p:sp>
      <p:sp>
        <p:nvSpPr>
          <p:cNvPr id="18" name="Rectangle 17"/>
          <p:cNvSpPr/>
          <p:nvPr/>
        </p:nvSpPr>
        <p:spPr>
          <a:xfrm>
            <a:off x="870421" y="4769358"/>
            <a:ext cx="4572000" cy="738664"/>
          </a:xfrm>
          <a:prstGeom prst="rect">
            <a:avLst/>
          </a:prstGeom>
        </p:spPr>
        <p:txBody>
          <a:bodyPr>
            <a:spAutoFit/>
          </a:bodyPr>
          <a:lstStyle/>
          <a:p>
            <a:r>
              <a:rPr lang="lv-LV" sz="1400" dirty="0" smtClean="0">
                <a:solidFill>
                  <a:srgbClr val="7E0000"/>
                </a:solidFill>
                <a:latin typeface="Arial Narrow" panose="020B0606020202030204" pitchFamily="34" charset="0"/>
              </a:rPr>
              <a:t>Lorem ipsum dolor sit amet, consectetuer adipiscing elit. Aenean commodo ligula eget dolor. Aenean massa. Cum sociis natoque penatibus et magnis dis </a:t>
            </a:r>
            <a:endParaRPr lang="lv-LV" sz="1400" dirty="0">
              <a:solidFill>
                <a:srgbClr val="7E0000"/>
              </a:solidFill>
              <a:latin typeface="Arial Narrow" panose="020B0606020202030204" pitchFamily="34" charset="0"/>
            </a:endParaRPr>
          </a:p>
        </p:txBody>
      </p:sp>
      <p:sp>
        <p:nvSpPr>
          <p:cNvPr id="16" name="Rectangle 15"/>
          <p:cNvSpPr/>
          <p:nvPr/>
        </p:nvSpPr>
        <p:spPr>
          <a:xfrm>
            <a:off x="5657850" y="1776630"/>
            <a:ext cx="2844905" cy="2677656"/>
          </a:xfrm>
          <a:prstGeom prst="rect">
            <a:avLst/>
          </a:prstGeom>
        </p:spPr>
        <p:txBody>
          <a:bodyPr wrap="square">
            <a:spAutoFit/>
          </a:bodyPr>
          <a:lstStyle/>
          <a:p>
            <a:pPr algn="just"/>
            <a:r>
              <a:rPr lang="lv-LV" sz="1400" dirty="0" smtClean="0">
                <a:solidFill>
                  <a:schemeClr val="bg1">
                    <a:lumMod val="50000"/>
                  </a:schemeClr>
                </a:solidFill>
                <a:latin typeface="Arial Narrow" panose="020B0606020202030204" pitchFamily="34" charset="0"/>
              </a:rPr>
              <a:t>Lorem ipsum dolor sit amet, consectetuer adipiscing elit. Aenean commodo ligula eget dolor. Aenean massa. Cum sociis natoque penatibus et magnis dis </a:t>
            </a:r>
          </a:p>
          <a:p>
            <a:pPr algn="just"/>
            <a:endParaRPr lang="lv-LV" sz="1400" dirty="0" smtClean="0">
              <a:solidFill>
                <a:schemeClr val="bg1">
                  <a:lumMod val="50000"/>
                </a:schemeClr>
              </a:solidFill>
              <a:latin typeface="Arial Narrow" panose="020B0606020202030204" pitchFamily="34" charset="0"/>
            </a:endParaRPr>
          </a:p>
          <a:p>
            <a:pPr algn="just"/>
            <a:r>
              <a:rPr lang="lv-LV" sz="1400" dirty="0" smtClean="0">
                <a:solidFill>
                  <a:schemeClr val="bg1">
                    <a:lumMod val="50000"/>
                  </a:schemeClr>
                </a:solidFill>
                <a:latin typeface="Arial Narrow" panose="020B0606020202030204" pitchFamily="34" charset="0"/>
              </a:rPr>
              <a:t>Lorem ipsum dolor sit amet, consectetuer adipiscing elit. Aenean commodo ligula eget dolor. Aenean massa. Cum sociis natoque penatibus et magnis dis Lorem ipsum dolor sit amet, consectetuer adipiscing elit. </a:t>
            </a:r>
            <a:endParaRPr lang="lv-LV" sz="1400" dirty="0">
              <a:solidFill>
                <a:schemeClr val="bg1">
                  <a:lumMod val="65000"/>
                </a:schemeClr>
              </a:solidFill>
              <a:latin typeface="Arial Narrow" panose="020B0606020202030204" pitchFamily="34" charset="0"/>
            </a:endParaRPr>
          </a:p>
        </p:txBody>
      </p:sp>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63066" y="1613118"/>
            <a:ext cx="4466576" cy="2977717"/>
          </a:xfrm>
          <a:prstGeom prst="rect">
            <a:avLst/>
          </a:prstGeom>
        </p:spPr>
      </p:pic>
      <p:sp>
        <p:nvSpPr>
          <p:cNvPr id="9" name="Slide Number Placeholder 4"/>
          <p:cNvSpPr txBox="1">
            <a:spLocks/>
          </p:cNvSpPr>
          <p:nvPr/>
        </p:nvSpPr>
        <p:spPr>
          <a:xfrm>
            <a:off x="6800851" y="6356350"/>
            <a:ext cx="2057400" cy="365125"/>
          </a:xfrm>
          <a:prstGeom prst="rect">
            <a:avLst/>
          </a:prstGeom>
        </p:spPr>
        <p:txBody>
          <a:bodyPr/>
          <a:lstStyle>
            <a:defPPr>
              <a:defRPr lang="lv-LV"/>
            </a:defPPr>
            <a:lvl1pPr marL="0" algn="r" defTabSz="914400" rtl="0" eaLnBrk="1" latinLnBrk="0" hangingPunct="1">
              <a:defRPr sz="2000" b="1" kern="1200">
                <a:solidFill>
                  <a:srgbClr val="FF0000"/>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lv-LV" dirty="0" smtClean="0">
                <a:solidFill>
                  <a:schemeClr val="bg1">
                    <a:lumMod val="85000"/>
                  </a:schemeClr>
                </a:solidFill>
              </a:rPr>
              <a:t>14</a:t>
            </a:r>
            <a:endParaRPr lang="lv-LV" dirty="0">
              <a:solidFill>
                <a:schemeClr val="bg1">
                  <a:lumMod val="85000"/>
                </a:schemeClr>
              </a:solidFill>
            </a:endParaRPr>
          </a:p>
        </p:txBody>
      </p:sp>
      <p:pic>
        <p:nvPicPr>
          <p:cNvPr id="11" name="Picture 1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184027" y="159606"/>
            <a:ext cx="1912613" cy="883859"/>
          </a:xfrm>
          <a:prstGeom prst="rect">
            <a:avLst/>
          </a:prstGeom>
        </p:spPr>
      </p:pic>
    </p:spTree>
    <p:extLst>
      <p:ext uri="{BB962C8B-B14F-4D97-AF65-F5344CB8AC3E}">
        <p14:creationId xmlns:p14="http://schemas.microsoft.com/office/powerpoint/2010/main" val="136295255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Picture 20"/>
          <p:cNvPicPr>
            <a:picLocks noChangeAspect="1"/>
          </p:cNvPicPr>
          <p:nvPr/>
        </p:nvPicPr>
        <p:blipFill>
          <a:blip r:embed="rId2"/>
          <a:stretch>
            <a:fillRect/>
          </a:stretch>
        </p:blipFill>
        <p:spPr>
          <a:xfrm>
            <a:off x="-9559" y="4860324"/>
            <a:ext cx="9144000" cy="2018563"/>
          </a:xfrm>
          <a:prstGeom prst="rect">
            <a:avLst/>
          </a:prstGeom>
        </p:spPr>
      </p:pic>
      <p:sp>
        <p:nvSpPr>
          <p:cNvPr id="16389" name="Rectangle 30"/>
          <p:cNvSpPr>
            <a:spLocks noChangeArrowheads="1"/>
          </p:cNvSpPr>
          <p:nvPr/>
        </p:nvSpPr>
        <p:spPr bwMode="auto">
          <a:xfrm>
            <a:off x="3824899" y="3215202"/>
            <a:ext cx="1475083"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eaLnBrk="1" hangingPunct="1"/>
            <a:r>
              <a:rPr lang="lv-LV" altLang="lv-LV" sz="3200" b="1" dirty="0" smtClean="0">
                <a:solidFill>
                  <a:schemeClr val="bg1">
                    <a:lumMod val="50000"/>
                  </a:schemeClr>
                </a:solidFill>
                <a:latin typeface="Arial Narrow" panose="020B0606020202030204" pitchFamily="34" charset="0"/>
              </a:rPr>
              <a:t>Paldies!</a:t>
            </a:r>
            <a:endParaRPr lang="lv-LV" altLang="lv-LV" sz="3200" b="1" dirty="0">
              <a:solidFill>
                <a:schemeClr val="bg1">
                  <a:lumMod val="50000"/>
                </a:schemeClr>
              </a:solidFill>
              <a:latin typeface="Arial Narrow" panose="020B0606020202030204" pitchFamily="34" charset="0"/>
            </a:endParaRPr>
          </a:p>
        </p:txBody>
      </p:sp>
      <p:pic>
        <p:nvPicPr>
          <p:cNvPr id="23" name="Picture 22"/>
          <p:cNvPicPr>
            <a:picLocks noChangeAspect="1"/>
          </p:cNvPicPr>
          <p:nvPr/>
        </p:nvPicPr>
        <p:blipFill>
          <a:blip r:embed="rId2"/>
          <a:stretch>
            <a:fillRect/>
          </a:stretch>
        </p:blipFill>
        <p:spPr>
          <a:xfrm rot="10800000">
            <a:off x="-9559" y="-8239"/>
            <a:ext cx="9144000" cy="2042984"/>
          </a:xfrm>
          <a:prstGeom prst="rect">
            <a:avLst/>
          </a:prstGeom>
        </p:spPr>
      </p:pic>
    </p:spTree>
    <p:extLst>
      <p:ext uri="{BB962C8B-B14F-4D97-AF65-F5344CB8AC3E}">
        <p14:creationId xmlns:p14="http://schemas.microsoft.com/office/powerpoint/2010/main" val="1028791289"/>
      </p:ext>
    </p:extLst>
  </p:cSld>
  <p:clrMapOvr>
    <a:masterClrMapping/>
  </p:clrMapOvr>
  <p:transition spd="med">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 name="Picture 31"/>
          <p:cNvPicPr>
            <a:picLocks noChangeAspect="1"/>
          </p:cNvPicPr>
          <p:nvPr/>
        </p:nvPicPr>
        <p:blipFill>
          <a:blip r:embed="rId3"/>
          <a:stretch>
            <a:fillRect/>
          </a:stretch>
        </p:blipFill>
        <p:spPr>
          <a:xfrm>
            <a:off x="0" y="5521568"/>
            <a:ext cx="9162000" cy="1339062"/>
          </a:xfrm>
          <a:prstGeom prst="rect">
            <a:avLst/>
          </a:prstGeom>
        </p:spPr>
      </p:pic>
      <p:sp>
        <p:nvSpPr>
          <p:cNvPr id="15" name="Title 1"/>
          <p:cNvSpPr txBox="1">
            <a:spLocks/>
          </p:cNvSpPr>
          <p:nvPr/>
        </p:nvSpPr>
        <p:spPr bwMode="auto">
          <a:xfrm>
            <a:off x="1189797" y="869639"/>
            <a:ext cx="6745288"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300">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Font typeface="Arial" panose="020B0604020202020204" pitchFamily="34" charset="0"/>
              <a:buChar char="–"/>
              <a:defRPr sz="29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Font typeface="Arial" panose="020B0604020202020204" pitchFamily="34" charset="0"/>
              <a:buChar char="•"/>
              <a:defRPr sz="2500">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Font typeface="Arial" panose="020B0604020202020204" pitchFamily="34" charset="0"/>
              <a:buChar char="–"/>
              <a:defRPr sz="19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Font typeface="Arial" panose="020B0604020202020204" pitchFamily="34" charset="0"/>
              <a:buChar char="»"/>
              <a:defRPr sz="1900">
                <a:solidFill>
                  <a:schemeClr val="tx1"/>
                </a:solidFill>
                <a:latin typeface="Times New Roman" panose="02020603050405020304" pitchFamily="18" charset="0"/>
                <a:ea typeface="MS PGothic" panose="020B0600070205080204" pitchFamily="34" charset="-128"/>
              </a:defRPr>
            </a:lvl5pPr>
            <a:lvl6pPr marL="2514600" indent="-228600" defTabSz="938213" eaLnBrk="0" fontAlgn="base" hangingPunct="0">
              <a:spcBef>
                <a:spcPct val="20000"/>
              </a:spcBef>
              <a:spcAft>
                <a:spcPct val="0"/>
              </a:spcAft>
              <a:buFont typeface="Arial" panose="020B0604020202020204" pitchFamily="34" charset="0"/>
              <a:buChar char="»"/>
              <a:defRPr sz="1900">
                <a:solidFill>
                  <a:schemeClr val="tx1"/>
                </a:solidFill>
                <a:latin typeface="Times New Roman" panose="02020603050405020304" pitchFamily="18" charset="0"/>
                <a:ea typeface="MS PGothic" panose="020B0600070205080204" pitchFamily="34" charset="-128"/>
              </a:defRPr>
            </a:lvl6pPr>
            <a:lvl7pPr marL="2971800" indent="-228600" defTabSz="938213" eaLnBrk="0" fontAlgn="base" hangingPunct="0">
              <a:spcBef>
                <a:spcPct val="20000"/>
              </a:spcBef>
              <a:spcAft>
                <a:spcPct val="0"/>
              </a:spcAft>
              <a:buFont typeface="Arial" panose="020B0604020202020204" pitchFamily="34" charset="0"/>
              <a:buChar char="»"/>
              <a:defRPr sz="1900">
                <a:solidFill>
                  <a:schemeClr val="tx1"/>
                </a:solidFill>
                <a:latin typeface="Times New Roman" panose="02020603050405020304" pitchFamily="18" charset="0"/>
                <a:ea typeface="MS PGothic" panose="020B0600070205080204" pitchFamily="34" charset="-128"/>
              </a:defRPr>
            </a:lvl7pPr>
            <a:lvl8pPr marL="3429000" indent="-228600" defTabSz="938213" eaLnBrk="0" fontAlgn="base" hangingPunct="0">
              <a:spcBef>
                <a:spcPct val="20000"/>
              </a:spcBef>
              <a:spcAft>
                <a:spcPct val="0"/>
              </a:spcAft>
              <a:buFont typeface="Arial" panose="020B0604020202020204" pitchFamily="34" charset="0"/>
              <a:buChar char="»"/>
              <a:defRPr sz="1900">
                <a:solidFill>
                  <a:schemeClr val="tx1"/>
                </a:solidFill>
                <a:latin typeface="Times New Roman" panose="02020603050405020304" pitchFamily="18" charset="0"/>
                <a:ea typeface="MS PGothic" panose="020B0600070205080204" pitchFamily="34" charset="-128"/>
              </a:defRPr>
            </a:lvl8pPr>
            <a:lvl9pPr marL="3886200" indent="-228600" defTabSz="938213" eaLnBrk="0" fontAlgn="base" hangingPunct="0">
              <a:spcBef>
                <a:spcPct val="20000"/>
              </a:spcBef>
              <a:spcAft>
                <a:spcPct val="0"/>
              </a:spcAft>
              <a:buFont typeface="Arial" panose="020B0604020202020204" pitchFamily="34" charset="0"/>
              <a:buChar char="»"/>
              <a:defRPr sz="1900">
                <a:solidFill>
                  <a:schemeClr val="tx1"/>
                </a:solidFill>
                <a:latin typeface="Times New Roman" panose="02020603050405020304" pitchFamily="18" charset="0"/>
                <a:ea typeface="MS PGothic" panose="020B0600070205080204" pitchFamily="34" charset="-128"/>
              </a:defRPr>
            </a:lvl9pPr>
          </a:lstStyle>
          <a:p>
            <a:pPr eaLnBrk="1" hangingPunct="1">
              <a:spcBef>
                <a:spcPct val="0"/>
              </a:spcBef>
              <a:buFontTx/>
              <a:buNone/>
            </a:pPr>
            <a:endParaRPr lang="lv-LV" altLang="lv-LV" sz="1400" b="1" dirty="0">
              <a:solidFill>
                <a:srgbClr val="8064A2"/>
              </a:solidFill>
              <a:latin typeface="Verdana" panose="020B0604030504040204" pitchFamily="34" charset="0"/>
            </a:endParaRPr>
          </a:p>
          <a:p>
            <a:pPr algn="ctr" eaLnBrk="1" hangingPunct="1">
              <a:lnSpc>
                <a:spcPct val="150000"/>
              </a:lnSpc>
              <a:spcBef>
                <a:spcPct val="0"/>
              </a:spcBef>
              <a:buFontTx/>
              <a:buNone/>
            </a:pPr>
            <a:r>
              <a:rPr lang="lv-LV" altLang="lv-LV" sz="2200" b="1" dirty="0" smtClean="0">
                <a:solidFill>
                  <a:srgbClr val="7E0000"/>
                </a:solidFill>
                <a:latin typeface="Arial Narrow" panose="020B0606020202030204" pitchFamily="34" charset="0"/>
              </a:rPr>
              <a:t>ARIAL NARRPOW</a:t>
            </a:r>
            <a:r>
              <a:rPr lang="lv-LV" altLang="lv-LV" sz="2200" dirty="0" smtClean="0">
                <a:solidFill>
                  <a:srgbClr val="7E0000"/>
                </a:solidFill>
                <a:latin typeface="Arial Narrow" panose="020B0606020202030204" pitchFamily="34" charset="0"/>
              </a:rPr>
              <a:t> FONTU </a:t>
            </a:r>
            <a:endParaRPr lang="lv-LV" altLang="lv-LV" sz="2200" dirty="0">
              <a:solidFill>
                <a:srgbClr val="7E0000"/>
              </a:solidFill>
              <a:latin typeface="Arial Narrow" panose="020B0606020202030204" pitchFamily="34" charset="0"/>
            </a:endParaRPr>
          </a:p>
          <a:p>
            <a:pPr algn="ctr" eaLnBrk="1" hangingPunct="1">
              <a:lnSpc>
                <a:spcPct val="150000"/>
              </a:lnSpc>
              <a:spcBef>
                <a:spcPct val="0"/>
              </a:spcBef>
              <a:buFontTx/>
              <a:buNone/>
            </a:pPr>
            <a:r>
              <a:rPr lang="lv-LV" altLang="lv-LV" sz="1600" dirty="0">
                <a:solidFill>
                  <a:srgbClr val="7E0000"/>
                </a:solidFill>
                <a:latin typeface="Arial Narrow" panose="020B0606020202030204" pitchFamily="34" charset="0"/>
              </a:rPr>
              <a:t>VIRSRAKSTIEM 24 PT ( </a:t>
            </a:r>
            <a:r>
              <a:rPr lang="lv-LV" altLang="lv-LV" sz="1600" dirty="0">
                <a:solidFill>
                  <a:srgbClr val="852727"/>
                </a:solidFill>
                <a:latin typeface="Arial Narrow" panose="020B0606020202030204" pitchFamily="34" charset="0"/>
              </a:rPr>
              <a:t>TONIS      </a:t>
            </a:r>
            <a:r>
              <a:rPr lang="lv-LV" altLang="lv-LV" sz="1600" dirty="0">
                <a:solidFill>
                  <a:srgbClr val="852727"/>
                </a:solidFill>
                <a:latin typeface="Verdana" panose="020B0604030504040204" pitchFamily="34" charset="0"/>
              </a:rPr>
              <a:t>) </a:t>
            </a:r>
          </a:p>
          <a:p>
            <a:pPr algn="ctr" eaLnBrk="1" hangingPunct="1">
              <a:lnSpc>
                <a:spcPct val="150000"/>
              </a:lnSpc>
              <a:spcBef>
                <a:spcPct val="0"/>
              </a:spcBef>
              <a:buFontTx/>
              <a:buNone/>
            </a:pPr>
            <a:r>
              <a:rPr lang="lv-LV" altLang="lv-LV" sz="1600" dirty="0">
                <a:solidFill>
                  <a:schemeClr val="bg1">
                    <a:lumMod val="50000"/>
                  </a:schemeClr>
                </a:solidFill>
                <a:latin typeface="Arial Narrow" panose="020B0606020202030204" pitchFamily="34" charset="0"/>
              </a:rPr>
              <a:t>PAMATTEKSTAM </a:t>
            </a:r>
            <a:r>
              <a:rPr lang="lv-LV" altLang="lv-LV" sz="1600" dirty="0" smtClean="0">
                <a:solidFill>
                  <a:schemeClr val="bg1">
                    <a:lumMod val="50000"/>
                  </a:schemeClr>
                </a:solidFill>
                <a:latin typeface="Arial Narrow" panose="020B0606020202030204" pitchFamily="34" charset="0"/>
              </a:rPr>
              <a:t>14 -</a:t>
            </a:r>
            <a:r>
              <a:rPr lang="lv-LV" altLang="lv-LV" sz="1600" dirty="0">
                <a:solidFill>
                  <a:schemeClr val="bg1">
                    <a:lumMod val="50000"/>
                  </a:schemeClr>
                </a:solidFill>
                <a:latin typeface="Arial Narrow" panose="020B0606020202030204" pitchFamily="34" charset="0"/>
              </a:rPr>
              <a:t>16 PT (TONIS          </a:t>
            </a:r>
            <a:r>
              <a:rPr lang="lv-LV" altLang="lv-LV" sz="1600" dirty="0" smtClean="0">
                <a:solidFill>
                  <a:schemeClr val="bg1">
                    <a:lumMod val="50000"/>
                  </a:schemeClr>
                </a:solidFill>
                <a:latin typeface="Arial Narrow" panose="020B0606020202030204" pitchFamily="34" charset="0"/>
              </a:rPr>
              <a:t>   </a:t>
            </a:r>
            <a:r>
              <a:rPr lang="lv-LV" altLang="lv-LV" sz="1600" dirty="0" smtClean="0">
                <a:solidFill>
                  <a:srgbClr val="7F7F7F"/>
                </a:solidFill>
                <a:latin typeface="Verdana" panose="020B0604030504040204" pitchFamily="34" charset="0"/>
              </a:rPr>
              <a:t>)</a:t>
            </a:r>
            <a:endParaRPr lang="lv-LV" altLang="lv-LV" sz="1600" dirty="0">
              <a:solidFill>
                <a:srgbClr val="7F7F7F"/>
              </a:solidFill>
              <a:latin typeface="Verdana" panose="020B0604030504040204" pitchFamily="34" charset="0"/>
            </a:endParaRPr>
          </a:p>
          <a:p>
            <a:pPr eaLnBrk="1" hangingPunct="1">
              <a:lnSpc>
                <a:spcPct val="150000"/>
              </a:lnSpc>
              <a:spcBef>
                <a:spcPct val="0"/>
              </a:spcBef>
              <a:buFontTx/>
              <a:buNone/>
            </a:pPr>
            <a:endParaRPr lang="lv-LV" altLang="lv-LV" sz="1600" dirty="0">
              <a:solidFill>
                <a:srgbClr val="7F7F7F"/>
              </a:solidFill>
              <a:latin typeface="Verdana" panose="020B0604030504040204" pitchFamily="34" charset="0"/>
            </a:endParaRPr>
          </a:p>
          <a:p>
            <a:pPr eaLnBrk="1" hangingPunct="1">
              <a:lnSpc>
                <a:spcPct val="150000"/>
              </a:lnSpc>
              <a:spcBef>
                <a:spcPct val="0"/>
              </a:spcBef>
              <a:buFontTx/>
              <a:buNone/>
            </a:pPr>
            <a:endParaRPr lang="lv-LV" altLang="lv-LV" sz="1800" b="1" dirty="0">
              <a:solidFill>
                <a:srgbClr val="8064A2"/>
              </a:solidFill>
              <a:latin typeface="Verdana" panose="020B0604030504040204" pitchFamily="34" charset="0"/>
            </a:endParaRPr>
          </a:p>
          <a:p>
            <a:pPr eaLnBrk="1" hangingPunct="1">
              <a:lnSpc>
                <a:spcPct val="150000"/>
              </a:lnSpc>
              <a:spcBef>
                <a:spcPct val="0"/>
              </a:spcBef>
              <a:buFontTx/>
              <a:buNone/>
            </a:pPr>
            <a:endParaRPr lang="lv-LV" altLang="lv-LV" sz="1800" b="1" dirty="0">
              <a:solidFill>
                <a:srgbClr val="8064A2"/>
              </a:solidFill>
              <a:latin typeface="Verdana" panose="020B0604030504040204" pitchFamily="34" charset="0"/>
            </a:endParaRPr>
          </a:p>
          <a:p>
            <a:pPr eaLnBrk="1" hangingPunct="1">
              <a:lnSpc>
                <a:spcPct val="150000"/>
              </a:lnSpc>
              <a:spcBef>
                <a:spcPct val="0"/>
              </a:spcBef>
              <a:buFontTx/>
              <a:buNone/>
            </a:pPr>
            <a:endParaRPr lang="lv-LV" altLang="lv-LV" sz="1800" b="1" dirty="0">
              <a:solidFill>
                <a:srgbClr val="8064A2"/>
              </a:solidFill>
              <a:latin typeface="Verdana" panose="020B0604030504040204" pitchFamily="34" charset="0"/>
            </a:endParaRPr>
          </a:p>
          <a:p>
            <a:pPr eaLnBrk="1" hangingPunct="1">
              <a:lnSpc>
                <a:spcPct val="150000"/>
              </a:lnSpc>
              <a:spcBef>
                <a:spcPct val="0"/>
              </a:spcBef>
              <a:buFontTx/>
              <a:buNone/>
            </a:pPr>
            <a:endParaRPr lang="lv-LV" altLang="lv-LV" sz="1800" b="1" dirty="0">
              <a:solidFill>
                <a:srgbClr val="8064A2"/>
              </a:solidFill>
              <a:latin typeface="Verdana" panose="020B0604030504040204" pitchFamily="34" charset="0"/>
            </a:endParaRPr>
          </a:p>
        </p:txBody>
      </p:sp>
      <p:sp>
        <p:nvSpPr>
          <p:cNvPr id="15364" name="Rectangle 15"/>
          <p:cNvSpPr>
            <a:spLocks noChangeArrowheads="1"/>
          </p:cNvSpPr>
          <p:nvPr/>
        </p:nvSpPr>
        <p:spPr bwMode="auto">
          <a:xfrm>
            <a:off x="3880812" y="581800"/>
            <a:ext cx="156850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eaLnBrk="1" hangingPunct="1"/>
            <a:r>
              <a:rPr lang="lv-LV" altLang="lv-LV" sz="2400" b="1" dirty="0" smtClean="0">
                <a:solidFill>
                  <a:srgbClr val="FF0000"/>
                </a:solidFill>
                <a:latin typeface="Arial Narrow" panose="020B0606020202030204" pitchFamily="34" charset="0"/>
              </a:rPr>
              <a:t>IZMANTOT!</a:t>
            </a:r>
            <a:endParaRPr lang="lv-LV" altLang="lv-LV" sz="2400" b="1" dirty="0">
              <a:solidFill>
                <a:srgbClr val="FF0000"/>
              </a:solidFill>
              <a:latin typeface="Arial Narrow" panose="020B0606020202030204" pitchFamily="34" charset="0"/>
            </a:endParaRPr>
          </a:p>
        </p:txBody>
      </p:sp>
      <p:sp>
        <p:nvSpPr>
          <p:cNvPr id="17" name="Rectangle 16"/>
          <p:cNvSpPr/>
          <p:nvPr/>
        </p:nvSpPr>
        <p:spPr>
          <a:xfrm>
            <a:off x="436245" y="3389597"/>
            <a:ext cx="395288" cy="39687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lv-LV"/>
          </a:p>
        </p:txBody>
      </p:sp>
      <p:sp>
        <p:nvSpPr>
          <p:cNvPr id="18" name="Rectangle 17"/>
          <p:cNvSpPr/>
          <p:nvPr/>
        </p:nvSpPr>
        <p:spPr>
          <a:xfrm>
            <a:off x="5598177" y="2091654"/>
            <a:ext cx="217487" cy="2159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lv-LV"/>
          </a:p>
        </p:txBody>
      </p:sp>
      <p:sp>
        <p:nvSpPr>
          <p:cNvPr id="19" name="Rectangle 18"/>
          <p:cNvSpPr/>
          <p:nvPr/>
        </p:nvSpPr>
        <p:spPr>
          <a:xfrm>
            <a:off x="5896954" y="2091654"/>
            <a:ext cx="215900" cy="215900"/>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lv-LV"/>
          </a:p>
        </p:txBody>
      </p:sp>
      <p:sp>
        <p:nvSpPr>
          <p:cNvPr id="20" name="Rectangle 19"/>
          <p:cNvSpPr/>
          <p:nvPr/>
        </p:nvSpPr>
        <p:spPr>
          <a:xfrm>
            <a:off x="941070" y="3389597"/>
            <a:ext cx="395288" cy="396875"/>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lv-LV"/>
          </a:p>
        </p:txBody>
      </p:sp>
      <p:sp>
        <p:nvSpPr>
          <p:cNvPr id="21" name="Rectangle 20"/>
          <p:cNvSpPr/>
          <p:nvPr/>
        </p:nvSpPr>
        <p:spPr>
          <a:xfrm>
            <a:off x="1445895" y="3389597"/>
            <a:ext cx="395288" cy="396875"/>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lv-LV"/>
          </a:p>
        </p:txBody>
      </p:sp>
      <p:sp>
        <p:nvSpPr>
          <p:cNvPr id="23" name="Rectangle 22"/>
          <p:cNvSpPr/>
          <p:nvPr/>
        </p:nvSpPr>
        <p:spPr>
          <a:xfrm>
            <a:off x="1969462" y="3389597"/>
            <a:ext cx="396875" cy="396875"/>
          </a:xfrm>
          <a:prstGeom prst="rect">
            <a:avLst/>
          </a:prstGeom>
          <a:solidFill>
            <a:srgbClr val="E4A6A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lv-LV"/>
          </a:p>
        </p:txBody>
      </p:sp>
      <p:sp>
        <p:nvSpPr>
          <p:cNvPr id="24" name="Rectangle 23"/>
          <p:cNvSpPr/>
          <p:nvPr/>
        </p:nvSpPr>
        <p:spPr>
          <a:xfrm>
            <a:off x="2474287" y="3389597"/>
            <a:ext cx="396875" cy="396875"/>
          </a:xfrm>
          <a:prstGeom prst="rect">
            <a:avLst/>
          </a:prstGeom>
          <a:solidFill>
            <a:srgbClr val="A9494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lv-LV"/>
          </a:p>
        </p:txBody>
      </p:sp>
      <p:sp>
        <p:nvSpPr>
          <p:cNvPr id="25" name="Rectangle 24"/>
          <p:cNvSpPr/>
          <p:nvPr/>
        </p:nvSpPr>
        <p:spPr>
          <a:xfrm>
            <a:off x="2979112" y="3389597"/>
            <a:ext cx="396875" cy="396875"/>
          </a:xfrm>
          <a:prstGeom prst="rect">
            <a:avLst/>
          </a:prstGeom>
          <a:solidFill>
            <a:srgbClr val="8D2F3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lv-LV"/>
          </a:p>
        </p:txBody>
      </p:sp>
      <p:sp>
        <p:nvSpPr>
          <p:cNvPr id="26" name="Rectangle 25"/>
          <p:cNvSpPr/>
          <p:nvPr/>
        </p:nvSpPr>
        <p:spPr>
          <a:xfrm>
            <a:off x="3483937" y="3389597"/>
            <a:ext cx="396875" cy="396875"/>
          </a:xfrm>
          <a:prstGeom prst="rect">
            <a:avLst/>
          </a:prstGeom>
          <a:solidFill>
            <a:srgbClr val="7E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lv-LV">
              <a:solidFill>
                <a:srgbClr val="852727"/>
              </a:solidFill>
            </a:endParaRPr>
          </a:p>
        </p:txBody>
      </p:sp>
      <p:sp>
        <p:nvSpPr>
          <p:cNvPr id="27" name="Rectangle 26"/>
          <p:cNvSpPr/>
          <p:nvPr/>
        </p:nvSpPr>
        <p:spPr>
          <a:xfrm>
            <a:off x="5596465" y="1723505"/>
            <a:ext cx="215900" cy="217487"/>
          </a:xfrm>
          <a:prstGeom prst="rect">
            <a:avLst/>
          </a:prstGeom>
          <a:solidFill>
            <a:srgbClr val="7E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lv-LV">
              <a:solidFill>
                <a:srgbClr val="7E0000"/>
              </a:solidFill>
            </a:endParaRPr>
          </a:p>
        </p:txBody>
      </p:sp>
      <p:sp>
        <p:nvSpPr>
          <p:cNvPr id="28" name="Rectangle 27"/>
          <p:cNvSpPr/>
          <p:nvPr/>
        </p:nvSpPr>
        <p:spPr>
          <a:xfrm>
            <a:off x="418166" y="4602265"/>
            <a:ext cx="504825" cy="504825"/>
          </a:xfrm>
          <a:prstGeom prst="rect">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lv-LV"/>
          </a:p>
        </p:txBody>
      </p:sp>
      <p:sp>
        <p:nvSpPr>
          <p:cNvPr id="29" name="Rectangle 28"/>
          <p:cNvSpPr/>
          <p:nvPr/>
        </p:nvSpPr>
        <p:spPr>
          <a:xfrm>
            <a:off x="1065866" y="4602265"/>
            <a:ext cx="1263650" cy="504825"/>
          </a:xfrm>
          <a:prstGeom prst="rect">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lv-LV"/>
          </a:p>
        </p:txBody>
      </p:sp>
      <p:sp>
        <p:nvSpPr>
          <p:cNvPr id="30" name="Isosceles Triangle 29"/>
          <p:cNvSpPr/>
          <p:nvPr/>
        </p:nvSpPr>
        <p:spPr>
          <a:xfrm rot="5400000">
            <a:off x="2541448" y="4601471"/>
            <a:ext cx="585787" cy="504825"/>
          </a:xfrm>
          <a:prstGeom prst="triangl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lv-LV"/>
          </a:p>
        </p:txBody>
      </p:sp>
      <p:sp>
        <p:nvSpPr>
          <p:cNvPr id="31" name="Oval 30"/>
          <p:cNvSpPr/>
          <p:nvPr/>
        </p:nvSpPr>
        <p:spPr>
          <a:xfrm>
            <a:off x="3228041" y="4560990"/>
            <a:ext cx="601663" cy="601662"/>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lv-LV"/>
          </a:p>
        </p:txBody>
      </p:sp>
      <p:sp>
        <p:nvSpPr>
          <p:cNvPr id="2" name="Rectangle 1"/>
          <p:cNvSpPr/>
          <p:nvPr/>
        </p:nvSpPr>
        <p:spPr>
          <a:xfrm>
            <a:off x="378134" y="2829755"/>
            <a:ext cx="2135521" cy="507831"/>
          </a:xfrm>
          <a:prstGeom prst="rect">
            <a:avLst/>
          </a:prstGeom>
        </p:spPr>
        <p:txBody>
          <a:bodyPr wrap="none">
            <a:spAutoFit/>
          </a:bodyPr>
          <a:lstStyle/>
          <a:p>
            <a:pPr>
              <a:lnSpc>
                <a:spcPct val="150000"/>
              </a:lnSpc>
              <a:spcBef>
                <a:spcPct val="0"/>
              </a:spcBef>
            </a:pPr>
            <a:r>
              <a:rPr lang="lv-LV" altLang="lv-LV" b="1" dirty="0">
                <a:solidFill>
                  <a:srgbClr val="7E0000"/>
                </a:solidFill>
                <a:latin typeface="Verdana" panose="020B0604030504040204" pitchFamily="34" charset="0"/>
              </a:rPr>
              <a:t>KRĀSU GAMMA</a:t>
            </a:r>
          </a:p>
        </p:txBody>
      </p:sp>
      <p:sp>
        <p:nvSpPr>
          <p:cNvPr id="3" name="Rectangle 2"/>
          <p:cNvSpPr/>
          <p:nvPr/>
        </p:nvSpPr>
        <p:spPr>
          <a:xfrm>
            <a:off x="291887" y="4053159"/>
            <a:ext cx="1351652" cy="507831"/>
          </a:xfrm>
          <a:prstGeom prst="rect">
            <a:avLst/>
          </a:prstGeom>
        </p:spPr>
        <p:txBody>
          <a:bodyPr wrap="none">
            <a:spAutoFit/>
          </a:bodyPr>
          <a:lstStyle/>
          <a:p>
            <a:pPr>
              <a:lnSpc>
                <a:spcPct val="150000"/>
              </a:lnSpc>
              <a:spcBef>
                <a:spcPct val="0"/>
              </a:spcBef>
            </a:pPr>
            <a:r>
              <a:rPr lang="lv-LV" altLang="lv-LV" b="1" dirty="0">
                <a:solidFill>
                  <a:srgbClr val="7E0000"/>
                </a:solidFill>
                <a:latin typeface="Verdana" panose="020B0604030504040204" pitchFamily="34" charset="0"/>
              </a:rPr>
              <a:t>FORMAS </a:t>
            </a:r>
          </a:p>
        </p:txBody>
      </p:sp>
      <p:sp>
        <p:nvSpPr>
          <p:cNvPr id="4" name="Rectangle 3"/>
          <p:cNvSpPr/>
          <p:nvPr/>
        </p:nvSpPr>
        <p:spPr>
          <a:xfrm>
            <a:off x="2474287" y="1136822"/>
            <a:ext cx="4272502" cy="1313129"/>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v-LV"/>
          </a:p>
        </p:txBody>
      </p:sp>
      <p:sp>
        <p:nvSpPr>
          <p:cNvPr id="5" name="Slide Number Placeholder 4"/>
          <p:cNvSpPr>
            <a:spLocks noGrp="1"/>
          </p:cNvSpPr>
          <p:nvPr>
            <p:ph type="sldNum" sz="quarter" idx="4294967295"/>
          </p:nvPr>
        </p:nvSpPr>
        <p:spPr>
          <a:xfrm>
            <a:off x="6800851" y="6356350"/>
            <a:ext cx="2057400" cy="365125"/>
          </a:xfrm>
        </p:spPr>
        <p:txBody>
          <a:bodyPr/>
          <a:lstStyle/>
          <a:p>
            <a:fld id="{BEE86C59-DCFE-478A-AC38-86131F5C74FE}" type="slidenum">
              <a:rPr lang="lv-LV" smtClean="0">
                <a:solidFill>
                  <a:schemeClr val="bg1">
                    <a:lumMod val="85000"/>
                  </a:schemeClr>
                </a:solidFill>
              </a:rPr>
              <a:t>2</a:t>
            </a:fld>
            <a:endParaRPr lang="lv-LV" dirty="0">
              <a:solidFill>
                <a:schemeClr val="bg1">
                  <a:lumMod val="85000"/>
                </a:schemeClr>
              </a:solidFill>
            </a:endParaRPr>
          </a:p>
        </p:txBody>
      </p:sp>
      <p:pic>
        <p:nvPicPr>
          <p:cNvPr id="33" name="Picture 3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184027" y="159606"/>
            <a:ext cx="1912613" cy="883859"/>
          </a:xfrm>
          <a:prstGeom prst="rect">
            <a:avLst/>
          </a:prstGeom>
        </p:spPr>
      </p:pic>
    </p:spTree>
    <p:extLst>
      <p:ext uri="{BB962C8B-B14F-4D97-AF65-F5344CB8AC3E}">
        <p14:creationId xmlns:p14="http://schemas.microsoft.com/office/powerpoint/2010/main" val="3884382044"/>
      </p:ext>
    </p:extLst>
  </p:cSld>
  <p:clrMapOvr>
    <a:masterClrMapping/>
  </p:clrMapOvr>
  <p:transition spd="med">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Picture 20"/>
          <p:cNvPicPr>
            <a:picLocks noChangeAspect="1"/>
          </p:cNvPicPr>
          <p:nvPr/>
        </p:nvPicPr>
        <p:blipFill>
          <a:blip r:embed="rId3"/>
          <a:stretch>
            <a:fillRect/>
          </a:stretch>
        </p:blipFill>
        <p:spPr>
          <a:xfrm>
            <a:off x="0" y="5541446"/>
            <a:ext cx="9150917" cy="1337442"/>
          </a:xfrm>
          <a:prstGeom prst="rect">
            <a:avLst/>
          </a:prstGeom>
        </p:spPr>
      </p:pic>
      <p:sp>
        <p:nvSpPr>
          <p:cNvPr id="24" name="Title 1"/>
          <p:cNvSpPr txBox="1">
            <a:spLocks/>
          </p:cNvSpPr>
          <p:nvPr/>
        </p:nvSpPr>
        <p:spPr bwMode="auto">
          <a:xfrm>
            <a:off x="574675" y="619135"/>
            <a:ext cx="6745288"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300">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Font typeface="Arial" panose="020B0604020202020204" pitchFamily="34" charset="0"/>
              <a:buChar char="–"/>
              <a:defRPr sz="29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Font typeface="Arial" panose="020B0604020202020204" pitchFamily="34" charset="0"/>
              <a:buChar char="•"/>
              <a:defRPr sz="2500">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Font typeface="Arial" panose="020B0604020202020204" pitchFamily="34" charset="0"/>
              <a:buChar char="–"/>
              <a:defRPr sz="19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Font typeface="Arial" panose="020B0604020202020204" pitchFamily="34" charset="0"/>
              <a:buChar char="»"/>
              <a:defRPr sz="1900">
                <a:solidFill>
                  <a:schemeClr val="tx1"/>
                </a:solidFill>
                <a:latin typeface="Times New Roman" panose="02020603050405020304" pitchFamily="18" charset="0"/>
                <a:ea typeface="MS PGothic" panose="020B0600070205080204" pitchFamily="34" charset="-128"/>
              </a:defRPr>
            </a:lvl5pPr>
            <a:lvl6pPr marL="2514600" indent="-228600" defTabSz="938213" eaLnBrk="0" fontAlgn="base" hangingPunct="0">
              <a:spcBef>
                <a:spcPct val="20000"/>
              </a:spcBef>
              <a:spcAft>
                <a:spcPct val="0"/>
              </a:spcAft>
              <a:buFont typeface="Arial" panose="020B0604020202020204" pitchFamily="34" charset="0"/>
              <a:buChar char="»"/>
              <a:defRPr sz="1900">
                <a:solidFill>
                  <a:schemeClr val="tx1"/>
                </a:solidFill>
                <a:latin typeface="Times New Roman" panose="02020603050405020304" pitchFamily="18" charset="0"/>
                <a:ea typeface="MS PGothic" panose="020B0600070205080204" pitchFamily="34" charset="-128"/>
              </a:defRPr>
            </a:lvl6pPr>
            <a:lvl7pPr marL="2971800" indent="-228600" defTabSz="938213" eaLnBrk="0" fontAlgn="base" hangingPunct="0">
              <a:spcBef>
                <a:spcPct val="20000"/>
              </a:spcBef>
              <a:spcAft>
                <a:spcPct val="0"/>
              </a:spcAft>
              <a:buFont typeface="Arial" panose="020B0604020202020204" pitchFamily="34" charset="0"/>
              <a:buChar char="»"/>
              <a:defRPr sz="1900">
                <a:solidFill>
                  <a:schemeClr val="tx1"/>
                </a:solidFill>
                <a:latin typeface="Times New Roman" panose="02020603050405020304" pitchFamily="18" charset="0"/>
                <a:ea typeface="MS PGothic" panose="020B0600070205080204" pitchFamily="34" charset="-128"/>
              </a:defRPr>
            </a:lvl7pPr>
            <a:lvl8pPr marL="3429000" indent="-228600" defTabSz="938213" eaLnBrk="0" fontAlgn="base" hangingPunct="0">
              <a:spcBef>
                <a:spcPct val="20000"/>
              </a:spcBef>
              <a:spcAft>
                <a:spcPct val="0"/>
              </a:spcAft>
              <a:buFont typeface="Arial" panose="020B0604020202020204" pitchFamily="34" charset="0"/>
              <a:buChar char="»"/>
              <a:defRPr sz="1900">
                <a:solidFill>
                  <a:schemeClr val="tx1"/>
                </a:solidFill>
                <a:latin typeface="Times New Roman" panose="02020603050405020304" pitchFamily="18" charset="0"/>
                <a:ea typeface="MS PGothic" panose="020B0600070205080204" pitchFamily="34" charset="-128"/>
              </a:defRPr>
            </a:lvl8pPr>
            <a:lvl9pPr marL="3886200" indent="-228600" defTabSz="938213" eaLnBrk="0" fontAlgn="base" hangingPunct="0">
              <a:spcBef>
                <a:spcPct val="20000"/>
              </a:spcBef>
              <a:spcAft>
                <a:spcPct val="0"/>
              </a:spcAft>
              <a:buFont typeface="Arial" panose="020B0604020202020204" pitchFamily="34" charset="0"/>
              <a:buChar char="»"/>
              <a:defRPr sz="1900">
                <a:solidFill>
                  <a:schemeClr val="tx1"/>
                </a:solidFill>
                <a:latin typeface="Times New Roman" panose="02020603050405020304" pitchFamily="18" charset="0"/>
                <a:ea typeface="MS PGothic" panose="020B0600070205080204" pitchFamily="34" charset="-128"/>
              </a:defRPr>
            </a:lvl9pPr>
          </a:lstStyle>
          <a:p>
            <a:pPr eaLnBrk="1" hangingPunct="1">
              <a:lnSpc>
                <a:spcPct val="200000"/>
              </a:lnSpc>
              <a:spcBef>
                <a:spcPct val="0"/>
              </a:spcBef>
              <a:buFontTx/>
              <a:buNone/>
            </a:pPr>
            <a:endParaRPr lang="lv-LV" altLang="lv-LV" sz="1400" b="1" dirty="0">
              <a:solidFill>
                <a:srgbClr val="FF0000"/>
              </a:solidFill>
              <a:latin typeface="Verdana" panose="020B0604030504040204" pitchFamily="34" charset="0"/>
            </a:endParaRPr>
          </a:p>
          <a:p>
            <a:pPr eaLnBrk="1" hangingPunct="1">
              <a:lnSpc>
                <a:spcPct val="200000"/>
              </a:lnSpc>
              <a:spcBef>
                <a:spcPct val="0"/>
              </a:spcBef>
              <a:buFontTx/>
              <a:buNone/>
            </a:pPr>
            <a:r>
              <a:rPr lang="lv-LV" altLang="lv-LV" sz="2200" b="1" dirty="0">
                <a:solidFill>
                  <a:srgbClr val="FF0000"/>
                </a:solidFill>
                <a:latin typeface="Verdana" panose="020B0604030504040204" pitchFamily="34" charset="0"/>
              </a:rPr>
              <a:t>KATRU </a:t>
            </a:r>
            <a:r>
              <a:rPr lang="lv-LV" altLang="lv-LV" sz="3600" i="1" dirty="0">
                <a:solidFill>
                  <a:srgbClr val="FF0000"/>
                </a:solidFill>
              </a:rPr>
              <a:t>RINDKOPU</a:t>
            </a:r>
            <a:r>
              <a:rPr lang="lv-LV" altLang="lv-LV" sz="2200" b="1" dirty="0">
                <a:solidFill>
                  <a:srgbClr val="FF0000"/>
                </a:solidFill>
                <a:latin typeface="Verdana" panose="020B0604030504040204" pitchFamily="34" charset="0"/>
              </a:rPr>
              <a:t> SAVĀ</a:t>
            </a:r>
            <a:r>
              <a:rPr lang="lv-LV" altLang="lv-LV" sz="2200" dirty="0">
                <a:solidFill>
                  <a:srgbClr val="FF0000"/>
                </a:solidFill>
                <a:latin typeface="Verdana" panose="020B0604030504040204" pitchFamily="34" charset="0"/>
              </a:rPr>
              <a:t> </a:t>
            </a:r>
            <a:r>
              <a:rPr lang="lv-LV" altLang="lv-LV" sz="2200" dirty="0">
                <a:solidFill>
                  <a:srgbClr val="FF0000"/>
                </a:solidFill>
                <a:latin typeface="Stencil" panose="040409050D0802020404" pitchFamily="82" charset="0"/>
              </a:rPr>
              <a:t>FONTĀ </a:t>
            </a:r>
            <a:endParaRPr lang="lv-LV" altLang="lv-LV" sz="1600" dirty="0">
              <a:solidFill>
                <a:srgbClr val="FF0000"/>
              </a:solidFill>
              <a:latin typeface="Verdana" panose="020B0604030504040204" pitchFamily="34" charset="0"/>
            </a:endParaRPr>
          </a:p>
          <a:p>
            <a:pPr eaLnBrk="1" hangingPunct="1">
              <a:lnSpc>
                <a:spcPct val="200000"/>
              </a:lnSpc>
              <a:spcBef>
                <a:spcPct val="0"/>
              </a:spcBef>
              <a:buFontTx/>
              <a:buNone/>
            </a:pPr>
            <a:r>
              <a:rPr lang="lv-LV" altLang="lv-LV" sz="1800" b="1" dirty="0">
                <a:solidFill>
                  <a:srgbClr val="FF0000"/>
                </a:solidFill>
                <a:latin typeface="Verdana" panose="020B0604030504040204" pitchFamily="34" charset="0"/>
              </a:rPr>
              <a:t>KRĀSU GAMMA</a:t>
            </a:r>
          </a:p>
        </p:txBody>
      </p:sp>
      <p:sp>
        <p:nvSpPr>
          <p:cNvPr id="16389" name="Rectangle 30"/>
          <p:cNvSpPr>
            <a:spLocks noChangeArrowheads="1"/>
          </p:cNvSpPr>
          <p:nvPr/>
        </p:nvSpPr>
        <p:spPr bwMode="auto">
          <a:xfrm>
            <a:off x="3501210" y="923949"/>
            <a:ext cx="2633662"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eaLnBrk="1" hangingPunct="1"/>
            <a:r>
              <a:rPr lang="lv-LV" altLang="lv-LV" sz="2400" b="1" dirty="0">
                <a:solidFill>
                  <a:srgbClr val="FF0000"/>
                </a:solidFill>
                <a:latin typeface="Verdana" panose="020B0604030504040204" pitchFamily="34" charset="0"/>
              </a:rPr>
              <a:t>NEIZMANTOT:</a:t>
            </a:r>
          </a:p>
        </p:txBody>
      </p:sp>
      <p:sp>
        <p:nvSpPr>
          <p:cNvPr id="32" name="Rectangle 31"/>
          <p:cNvSpPr/>
          <p:nvPr/>
        </p:nvSpPr>
        <p:spPr>
          <a:xfrm>
            <a:off x="676275" y="2839495"/>
            <a:ext cx="395288" cy="396875"/>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lv-LV"/>
          </a:p>
        </p:txBody>
      </p:sp>
      <p:sp>
        <p:nvSpPr>
          <p:cNvPr id="34" name="Rectangle 33"/>
          <p:cNvSpPr/>
          <p:nvPr/>
        </p:nvSpPr>
        <p:spPr>
          <a:xfrm>
            <a:off x="1181100" y="2839495"/>
            <a:ext cx="395288" cy="39687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lv-LV"/>
          </a:p>
        </p:txBody>
      </p:sp>
      <p:sp>
        <p:nvSpPr>
          <p:cNvPr id="35" name="Rectangle 34"/>
          <p:cNvSpPr/>
          <p:nvPr/>
        </p:nvSpPr>
        <p:spPr>
          <a:xfrm>
            <a:off x="1685925" y="2839495"/>
            <a:ext cx="395288" cy="396875"/>
          </a:xfrm>
          <a:prstGeom prst="rect">
            <a:avLst/>
          </a:prstGeom>
          <a:solidFill>
            <a:schemeClr val="tx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lv-LV"/>
          </a:p>
        </p:txBody>
      </p:sp>
      <p:sp>
        <p:nvSpPr>
          <p:cNvPr id="37" name="Rectangle 36"/>
          <p:cNvSpPr/>
          <p:nvPr/>
        </p:nvSpPr>
        <p:spPr>
          <a:xfrm>
            <a:off x="2190750" y="2839495"/>
            <a:ext cx="396875" cy="396875"/>
          </a:xfrm>
          <a:prstGeom prst="rect">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lv-LV"/>
          </a:p>
        </p:txBody>
      </p:sp>
      <p:sp>
        <p:nvSpPr>
          <p:cNvPr id="39" name="Rectangle 38"/>
          <p:cNvSpPr/>
          <p:nvPr/>
        </p:nvSpPr>
        <p:spPr>
          <a:xfrm>
            <a:off x="2695575" y="2839495"/>
            <a:ext cx="396875" cy="396875"/>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lv-LV"/>
          </a:p>
        </p:txBody>
      </p:sp>
      <p:sp>
        <p:nvSpPr>
          <p:cNvPr id="40" name="Rectangle 39"/>
          <p:cNvSpPr/>
          <p:nvPr/>
        </p:nvSpPr>
        <p:spPr>
          <a:xfrm>
            <a:off x="3200400" y="2839495"/>
            <a:ext cx="396875" cy="396875"/>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lv-LV"/>
          </a:p>
        </p:txBody>
      </p:sp>
      <p:sp>
        <p:nvSpPr>
          <p:cNvPr id="41" name="Rectangle 40"/>
          <p:cNvSpPr/>
          <p:nvPr/>
        </p:nvSpPr>
        <p:spPr>
          <a:xfrm>
            <a:off x="3705225" y="2839495"/>
            <a:ext cx="396875" cy="396875"/>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lv-LV"/>
          </a:p>
        </p:txBody>
      </p:sp>
      <p:sp>
        <p:nvSpPr>
          <p:cNvPr id="42" name="Rectangle 41"/>
          <p:cNvSpPr/>
          <p:nvPr/>
        </p:nvSpPr>
        <p:spPr>
          <a:xfrm>
            <a:off x="4210050" y="2839495"/>
            <a:ext cx="396875" cy="396875"/>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lv-LV"/>
          </a:p>
        </p:txBody>
      </p:sp>
      <p:sp>
        <p:nvSpPr>
          <p:cNvPr id="43" name="Rectangle 42"/>
          <p:cNvSpPr/>
          <p:nvPr/>
        </p:nvSpPr>
        <p:spPr>
          <a:xfrm>
            <a:off x="574675" y="3347495"/>
            <a:ext cx="1482725" cy="554037"/>
          </a:xfrm>
          <a:prstGeom prst="rect">
            <a:avLst/>
          </a:prstGeom>
        </p:spPr>
        <p:txBody>
          <a:bodyPr wrap="none">
            <a:spAutoFit/>
          </a:bodyPr>
          <a:lstStyle/>
          <a:p>
            <a:pPr eaLnBrk="1" hangingPunct="1">
              <a:lnSpc>
                <a:spcPct val="150000"/>
              </a:lnSpc>
              <a:defRPr/>
            </a:pPr>
            <a:r>
              <a:rPr lang="lv-LV" altLang="lv-LV" sz="2000" b="1" dirty="0">
                <a:solidFill>
                  <a:srgbClr val="FF0000"/>
                </a:solidFill>
                <a:latin typeface="Verdana" panose="020B0604030504040204" pitchFamily="34" charset="0"/>
                <a:ea typeface="Verdana" panose="020B0604030504040204" pitchFamily="34" charset="0"/>
                <a:cs typeface="Verdana" panose="020B0604030504040204" pitchFamily="34" charset="0"/>
              </a:rPr>
              <a:t>FORMAS</a:t>
            </a:r>
            <a:r>
              <a:rPr lang="lv-LV" altLang="lv-LV" sz="2000" b="1" dirty="0">
                <a:solidFill>
                  <a:schemeClr val="accent4"/>
                </a:solidFill>
                <a:latin typeface="Verdana" panose="020B0604030504040204" pitchFamily="34" charset="0"/>
                <a:ea typeface="Verdana" panose="020B0604030504040204" pitchFamily="34" charset="0"/>
                <a:cs typeface="Verdana" panose="020B0604030504040204" pitchFamily="34" charset="0"/>
              </a:rPr>
              <a:t> </a:t>
            </a:r>
          </a:p>
        </p:txBody>
      </p:sp>
      <p:sp>
        <p:nvSpPr>
          <p:cNvPr id="44" name="Oval 43"/>
          <p:cNvSpPr/>
          <p:nvPr/>
        </p:nvSpPr>
        <p:spPr>
          <a:xfrm>
            <a:off x="477838" y="4066632"/>
            <a:ext cx="1712912" cy="760413"/>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lv-LV"/>
          </a:p>
        </p:txBody>
      </p:sp>
      <p:sp>
        <p:nvSpPr>
          <p:cNvPr id="45" name="Rounded Rectangle 44"/>
          <p:cNvSpPr/>
          <p:nvPr/>
        </p:nvSpPr>
        <p:spPr>
          <a:xfrm>
            <a:off x="2471738" y="4119020"/>
            <a:ext cx="1558925" cy="627062"/>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lv-LV"/>
          </a:p>
        </p:txBody>
      </p:sp>
      <p:sp>
        <p:nvSpPr>
          <p:cNvPr id="46" name="32-Point Star 45"/>
          <p:cNvSpPr/>
          <p:nvPr/>
        </p:nvSpPr>
        <p:spPr>
          <a:xfrm>
            <a:off x="4408488" y="3831682"/>
            <a:ext cx="1189037" cy="1201738"/>
          </a:xfrm>
          <a:prstGeom prst="star32">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lv-LV"/>
          </a:p>
        </p:txBody>
      </p:sp>
      <p:sp>
        <p:nvSpPr>
          <p:cNvPr id="47" name="Right Arrow Callout 46"/>
          <p:cNvSpPr/>
          <p:nvPr/>
        </p:nvSpPr>
        <p:spPr>
          <a:xfrm>
            <a:off x="5827713" y="3903120"/>
            <a:ext cx="1563687" cy="1058862"/>
          </a:xfrm>
          <a:prstGeom prst="rightArrowCallou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lv-LV"/>
          </a:p>
        </p:txBody>
      </p:sp>
      <p:sp>
        <p:nvSpPr>
          <p:cNvPr id="48" name="Oval Callout 47"/>
          <p:cNvSpPr/>
          <p:nvPr/>
        </p:nvSpPr>
        <p:spPr>
          <a:xfrm>
            <a:off x="7650163" y="4098382"/>
            <a:ext cx="1189037" cy="698500"/>
          </a:xfrm>
          <a:prstGeom prst="wedgeEllipseCallou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lv-LV"/>
          </a:p>
        </p:txBody>
      </p:sp>
      <p:sp>
        <p:nvSpPr>
          <p:cNvPr id="49" name="Curved Down Arrow 48"/>
          <p:cNvSpPr/>
          <p:nvPr/>
        </p:nvSpPr>
        <p:spPr>
          <a:xfrm>
            <a:off x="5914382" y="2945857"/>
            <a:ext cx="947737" cy="581025"/>
          </a:xfrm>
          <a:prstGeom prst="curvedDownArrow">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lv-LV">
              <a:solidFill>
                <a:schemeClr val="tx1"/>
              </a:solidFill>
            </a:endParaRPr>
          </a:p>
        </p:txBody>
      </p:sp>
      <p:sp>
        <p:nvSpPr>
          <p:cNvPr id="26" name="Slide Number Placeholder 4"/>
          <p:cNvSpPr txBox="1">
            <a:spLocks/>
          </p:cNvSpPr>
          <p:nvPr/>
        </p:nvSpPr>
        <p:spPr>
          <a:xfrm>
            <a:off x="6800851" y="6356350"/>
            <a:ext cx="2057400" cy="365125"/>
          </a:xfrm>
          <a:prstGeom prst="rect">
            <a:avLst/>
          </a:prstGeom>
        </p:spPr>
        <p:txBody>
          <a:bodyPr/>
          <a:lstStyle>
            <a:defPPr>
              <a:defRPr lang="lv-LV"/>
            </a:defPPr>
            <a:lvl1pPr marL="0" algn="r" defTabSz="914400" rtl="0" eaLnBrk="1" latinLnBrk="0" hangingPunct="1">
              <a:defRPr sz="2000" b="1" kern="1200">
                <a:solidFill>
                  <a:srgbClr val="FF0000"/>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EE86C59-DCFE-478A-AC38-86131F5C74FE}" type="slidenum">
              <a:rPr lang="lv-LV" smtClean="0">
                <a:solidFill>
                  <a:schemeClr val="bg1">
                    <a:lumMod val="85000"/>
                  </a:schemeClr>
                </a:solidFill>
              </a:rPr>
              <a:pPr/>
              <a:t>3</a:t>
            </a:fld>
            <a:endParaRPr lang="lv-LV" dirty="0">
              <a:solidFill>
                <a:schemeClr val="bg1">
                  <a:lumMod val="85000"/>
                </a:schemeClr>
              </a:solidFill>
            </a:endParaRPr>
          </a:p>
        </p:txBody>
      </p:sp>
      <p:pic>
        <p:nvPicPr>
          <p:cNvPr id="22" name="Picture 2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184027" y="159606"/>
            <a:ext cx="1912613" cy="883859"/>
          </a:xfrm>
          <a:prstGeom prst="rect">
            <a:avLst/>
          </a:prstGeom>
        </p:spPr>
      </p:pic>
    </p:spTree>
    <p:extLst>
      <p:ext uri="{BB962C8B-B14F-4D97-AF65-F5344CB8AC3E}">
        <p14:creationId xmlns:p14="http://schemas.microsoft.com/office/powerpoint/2010/main" val="3490633734"/>
      </p:ext>
    </p:extLst>
  </p:cSld>
  <p:clrMapOvr>
    <a:masterClrMapping/>
  </p:clrMapOvr>
  <p:transition spd="med">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1" y="5530362"/>
            <a:ext cx="9144000" cy="1336431"/>
          </a:xfrm>
          <a:prstGeom prst="rect">
            <a:avLst/>
          </a:prstGeom>
        </p:spPr>
      </p:pic>
      <p:pic>
        <p:nvPicPr>
          <p:cNvPr id="2" name="Picture 1"/>
          <p:cNvPicPr>
            <a:picLocks noChangeAspect="1"/>
          </p:cNvPicPr>
          <p:nvPr/>
        </p:nvPicPr>
        <p:blipFill>
          <a:blip r:embed="rId3">
            <a:duotone>
              <a:schemeClr val="bg2">
                <a:shade val="45000"/>
                <a:satMod val="135000"/>
              </a:schemeClr>
              <a:prstClr val="white"/>
            </a:duotone>
          </a:blip>
          <a:stretch>
            <a:fillRect/>
          </a:stretch>
        </p:blipFill>
        <p:spPr>
          <a:xfrm>
            <a:off x="1710423" y="1557127"/>
            <a:ext cx="475797" cy="593348"/>
          </a:xfrm>
          <a:prstGeom prst="rect">
            <a:avLst/>
          </a:prstGeom>
        </p:spPr>
      </p:pic>
      <p:pic>
        <p:nvPicPr>
          <p:cNvPr id="7" name="Picture 6"/>
          <p:cNvPicPr>
            <a:picLocks noChangeAspect="1"/>
          </p:cNvPicPr>
          <p:nvPr/>
        </p:nvPicPr>
        <p:blipFill>
          <a:blip r:embed="rId4">
            <a:duotone>
              <a:schemeClr val="bg2">
                <a:shade val="45000"/>
                <a:satMod val="135000"/>
              </a:schemeClr>
              <a:prstClr val="white"/>
            </a:duotone>
          </a:blip>
          <a:stretch>
            <a:fillRect/>
          </a:stretch>
        </p:blipFill>
        <p:spPr>
          <a:xfrm>
            <a:off x="2291611" y="1559418"/>
            <a:ext cx="475797" cy="593348"/>
          </a:xfrm>
          <a:prstGeom prst="rect">
            <a:avLst/>
          </a:prstGeom>
        </p:spPr>
      </p:pic>
      <p:pic>
        <p:nvPicPr>
          <p:cNvPr id="9" name="Picture 8"/>
          <p:cNvPicPr>
            <a:picLocks noChangeAspect="1"/>
          </p:cNvPicPr>
          <p:nvPr/>
        </p:nvPicPr>
        <p:blipFill>
          <a:blip r:embed="rId5">
            <a:duotone>
              <a:schemeClr val="bg2">
                <a:shade val="45000"/>
                <a:satMod val="135000"/>
              </a:schemeClr>
              <a:prstClr val="white"/>
            </a:duotone>
          </a:blip>
          <a:stretch>
            <a:fillRect/>
          </a:stretch>
        </p:blipFill>
        <p:spPr>
          <a:xfrm>
            <a:off x="3452886" y="1557127"/>
            <a:ext cx="503786" cy="593348"/>
          </a:xfrm>
          <a:prstGeom prst="rect">
            <a:avLst/>
          </a:prstGeom>
        </p:spPr>
      </p:pic>
      <p:pic>
        <p:nvPicPr>
          <p:cNvPr id="10" name="Picture 9"/>
          <p:cNvPicPr>
            <a:picLocks noChangeAspect="1"/>
          </p:cNvPicPr>
          <p:nvPr/>
        </p:nvPicPr>
        <p:blipFill>
          <a:blip r:embed="rId6">
            <a:duotone>
              <a:schemeClr val="bg2">
                <a:shade val="45000"/>
                <a:satMod val="135000"/>
              </a:schemeClr>
              <a:prstClr val="white"/>
            </a:duotone>
          </a:blip>
          <a:stretch>
            <a:fillRect/>
          </a:stretch>
        </p:blipFill>
        <p:spPr>
          <a:xfrm>
            <a:off x="4072409" y="1563889"/>
            <a:ext cx="593348" cy="582152"/>
          </a:xfrm>
          <a:prstGeom prst="rect">
            <a:avLst/>
          </a:prstGeom>
        </p:spPr>
      </p:pic>
      <p:pic>
        <p:nvPicPr>
          <p:cNvPr id="11" name="Picture 10"/>
          <p:cNvPicPr>
            <a:picLocks noChangeAspect="1"/>
          </p:cNvPicPr>
          <p:nvPr/>
        </p:nvPicPr>
        <p:blipFill>
          <a:blip r:embed="rId7">
            <a:duotone>
              <a:schemeClr val="bg2">
                <a:shade val="45000"/>
                <a:satMod val="135000"/>
              </a:schemeClr>
              <a:prstClr val="white"/>
            </a:duotone>
          </a:blip>
          <a:stretch>
            <a:fillRect/>
          </a:stretch>
        </p:blipFill>
        <p:spPr>
          <a:xfrm>
            <a:off x="5436400" y="1631377"/>
            <a:ext cx="593348" cy="542969"/>
          </a:xfrm>
          <a:prstGeom prst="rect">
            <a:avLst/>
          </a:prstGeom>
        </p:spPr>
      </p:pic>
      <p:pic>
        <p:nvPicPr>
          <p:cNvPr id="12" name="Picture 11"/>
          <p:cNvPicPr>
            <a:picLocks noChangeAspect="1"/>
          </p:cNvPicPr>
          <p:nvPr/>
        </p:nvPicPr>
        <p:blipFill>
          <a:blip r:embed="rId8">
            <a:duotone>
              <a:schemeClr val="bg2">
                <a:shade val="45000"/>
                <a:satMod val="135000"/>
              </a:schemeClr>
              <a:prstClr val="white"/>
            </a:duotone>
          </a:blip>
          <a:stretch>
            <a:fillRect/>
          </a:stretch>
        </p:blipFill>
        <p:spPr>
          <a:xfrm>
            <a:off x="2806315" y="1557127"/>
            <a:ext cx="548567" cy="593348"/>
          </a:xfrm>
          <a:prstGeom prst="rect">
            <a:avLst/>
          </a:prstGeom>
        </p:spPr>
      </p:pic>
      <p:pic>
        <p:nvPicPr>
          <p:cNvPr id="14" name="Picture 13"/>
          <p:cNvPicPr>
            <a:picLocks noChangeAspect="1"/>
          </p:cNvPicPr>
          <p:nvPr/>
        </p:nvPicPr>
        <p:blipFill>
          <a:blip r:embed="rId9">
            <a:duotone>
              <a:schemeClr val="bg2">
                <a:shade val="45000"/>
                <a:satMod val="135000"/>
              </a:schemeClr>
              <a:prstClr val="white"/>
            </a:duotone>
          </a:blip>
          <a:stretch>
            <a:fillRect/>
          </a:stretch>
        </p:blipFill>
        <p:spPr>
          <a:xfrm>
            <a:off x="4771277" y="1622586"/>
            <a:ext cx="593348" cy="498189"/>
          </a:xfrm>
          <a:prstGeom prst="rect">
            <a:avLst/>
          </a:prstGeom>
        </p:spPr>
      </p:pic>
      <p:pic>
        <p:nvPicPr>
          <p:cNvPr id="15" name="Picture 14"/>
          <p:cNvPicPr>
            <a:picLocks noChangeAspect="1"/>
          </p:cNvPicPr>
          <p:nvPr/>
        </p:nvPicPr>
        <p:blipFill>
          <a:blip r:embed="rId10">
            <a:duotone>
              <a:schemeClr val="bg2">
                <a:shade val="45000"/>
                <a:satMod val="135000"/>
              </a:schemeClr>
              <a:prstClr val="white"/>
            </a:duotone>
          </a:blip>
          <a:stretch>
            <a:fillRect/>
          </a:stretch>
        </p:blipFill>
        <p:spPr>
          <a:xfrm>
            <a:off x="6101523" y="1619952"/>
            <a:ext cx="407950" cy="554393"/>
          </a:xfrm>
          <a:prstGeom prst="rect">
            <a:avLst/>
          </a:prstGeom>
        </p:spPr>
      </p:pic>
      <p:pic>
        <p:nvPicPr>
          <p:cNvPr id="17" name="Picture 16"/>
          <p:cNvPicPr>
            <a:picLocks noChangeAspect="1"/>
          </p:cNvPicPr>
          <p:nvPr/>
        </p:nvPicPr>
        <p:blipFill>
          <a:blip r:embed="rId11">
            <a:duotone>
              <a:schemeClr val="bg2">
                <a:shade val="45000"/>
                <a:satMod val="135000"/>
              </a:schemeClr>
              <a:prstClr val="white"/>
            </a:duotone>
          </a:blip>
          <a:stretch>
            <a:fillRect/>
          </a:stretch>
        </p:blipFill>
        <p:spPr>
          <a:xfrm>
            <a:off x="6625664" y="1647474"/>
            <a:ext cx="581188" cy="526871"/>
          </a:xfrm>
          <a:prstGeom prst="rect">
            <a:avLst/>
          </a:prstGeom>
        </p:spPr>
      </p:pic>
      <p:pic>
        <p:nvPicPr>
          <p:cNvPr id="19" name="Picture 18"/>
          <p:cNvPicPr>
            <a:picLocks noChangeAspect="1"/>
          </p:cNvPicPr>
          <p:nvPr/>
        </p:nvPicPr>
        <p:blipFill>
          <a:blip r:embed="rId12" cstate="print">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3010728" y="2368431"/>
            <a:ext cx="363860" cy="363860"/>
          </a:xfrm>
          <a:prstGeom prst="rect">
            <a:avLst/>
          </a:prstGeom>
          <a:noFill/>
          <a:ln>
            <a:noFill/>
          </a:ln>
        </p:spPr>
      </p:pic>
      <p:pic>
        <p:nvPicPr>
          <p:cNvPr id="20" name="Picture 4"/>
          <p:cNvPicPr>
            <a:picLocks noChangeAspect="1"/>
          </p:cNvPicPr>
          <p:nvPr/>
        </p:nvPicPr>
        <p:blipFill>
          <a:blip r:embed="rId13" cstate="print">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2396750" y="2360392"/>
            <a:ext cx="343486" cy="3434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 name="Picture 5"/>
          <p:cNvPicPr>
            <a:picLocks noChangeAspect="1"/>
          </p:cNvPicPr>
          <p:nvPr/>
        </p:nvPicPr>
        <p:blipFill>
          <a:blip r:embed="rId14" cstate="print">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736350" y="2348149"/>
            <a:ext cx="377954" cy="3779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 name="Picture 2" descr="Image result for euro icon"/>
          <p:cNvPicPr>
            <a:picLocks noChangeAspect="1" noChangeArrowheads="1"/>
          </p:cNvPicPr>
          <p:nvPr/>
        </p:nvPicPr>
        <p:blipFill>
          <a:blip r:embed="rId15" cstate="print">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2469783" y="3140473"/>
            <a:ext cx="552668" cy="5514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 name="Picture 4" descr="Image result for research icon"/>
          <p:cNvPicPr>
            <a:picLocks noChangeAspect="1" noChangeArrowheads="1"/>
          </p:cNvPicPr>
          <p:nvPr/>
        </p:nvPicPr>
        <p:blipFill>
          <a:blip r:embed="rId16" cstate="print">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4546224" y="2323398"/>
            <a:ext cx="521767" cy="5217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 name="Picture 4" descr="Image result for checklist icon"/>
          <p:cNvPicPr>
            <a:picLocks noChangeAspect="1" noChangeArrowheads="1"/>
          </p:cNvPicPr>
          <p:nvPr/>
        </p:nvPicPr>
        <p:blipFill>
          <a:blip r:embed="rId17" cstate="print">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3703261" y="2322601"/>
            <a:ext cx="518201" cy="51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 name="Picture 16"/>
          <p:cNvPicPr>
            <a:picLocks noChangeAspect="1"/>
          </p:cNvPicPr>
          <p:nvPr/>
        </p:nvPicPr>
        <p:blipFill>
          <a:blip r:embed="rId18" cstate="print">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5996895" y="2295716"/>
            <a:ext cx="961524" cy="5431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 name="Picture 17"/>
          <p:cNvPicPr>
            <a:picLocks noChangeAspect="1"/>
          </p:cNvPicPr>
          <p:nvPr/>
        </p:nvPicPr>
        <p:blipFill>
          <a:blip r:embed="rId19">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7190951" y="3082159"/>
            <a:ext cx="538406" cy="5395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 name="Picture 18"/>
          <p:cNvPicPr>
            <a:picLocks noChangeAspect="1"/>
          </p:cNvPicPr>
          <p:nvPr/>
        </p:nvPicPr>
        <p:blipFill>
          <a:blip r:embed="rId20" cstate="print">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5265910" y="2331154"/>
            <a:ext cx="465906" cy="4540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8" name="Picture 19"/>
          <p:cNvPicPr>
            <a:picLocks noChangeAspect="1"/>
          </p:cNvPicPr>
          <p:nvPr/>
        </p:nvPicPr>
        <p:blipFill>
          <a:blip r:embed="rId21" cstate="print">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688732" y="3123766"/>
            <a:ext cx="531275" cy="530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9" name="Picture 4" descr="Image result for priorities   icon"/>
          <p:cNvPicPr>
            <a:picLocks noChangeAspect="1" noChangeArrowheads="1"/>
          </p:cNvPicPr>
          <p:nvPr/>
        </p:nvPicPr>
        <p:blipFill>
          <a:blip r:embed="rId22" cstate="print">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3913145" y="3227202"/>
            <a:ext cx="418364" cy="4183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 name="Picture 4" descr="Related image"/>
          <p:cNvPicPr>
            <a:picLocks noChangeAspect="1" noChangeArrowheads="1"/>
          </p:cNvPicPr>
          <p:nvPr/>
        </p:nvPicPr>
        <p:blipFill>
          <a:blip r:embed="rId23" cstate="print">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3138916" y="3172529"/>
            <a:ext cx="474225" cy="473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 name="Picture 20" descr="Image result for students icon"/>
          <p:cNvPicPr>
            <a:picLocks noChangeAspect="1" noChangeArrowheads="1"/>
          </p:cNvPicPr>
          <p:nvPr/>
        </p:nvPicPr>
        <p:blipFill>
          <a:blip r:embed="rId24" cstate="print">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4618466" y="3089549"/>
            <a:ext cx="679842" cy="6798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2" name="Attēls 7"/>
          <p:cNvPicPr>
            <a:picLocks noChangeAspect="1" noChangeArrowheads="1"/>
          </p:cNvPicPr>
          <p:nvPr/>
        </p:nvPicPr>
        <p:blipFill>
          <a:blip r:embed="rId25" cstate="print">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6466780" y="3078440"/>
            <a:ext cx="521767" cy="5217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3" name="Graphic 42" descr="Small paint brush">
            <a:extLst>
              <a:ext uri="{FF2B5EF4-FFF2-40B4-BE49-F238E27FC236}"/>
            </a:extLst>
          </p:cNvPr>
          <p:cNvPicPr>
            <a:picLocks noChangeAspect="1"/>
          </p:cNvPicPr>
          <p:nvPr/>
        </p:nvPicPr>
        <p:blipFill>
          <a:blip r:embed="rId26" cstate="print">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7178799" y="2347506"/>
            <a:ext cx="517042" cy="4608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4" name="Graphic 137" descr="Network">
            <a:extLst>
              <a:ext uri="{FF2B5EF4-FFF2-40B4-BE49-F238E27FC236}"/>
            </a:extLst>
          </p:cNvPr>
          <p:cNvPicPr>
            <a:picLocks noChangeAspect="1"/>
          </p:cNvPicPr>
          <p:nvPr/>
        </p:nvPicPr>
        <p:blipFill>
          <a:blip r:embed="rId27" cstate="print">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bwMode="auto">
          <a:xfrm>
            <a:off x="5604132" y="3155570"/>
            <a:ext cx="543553" cy="519762"/>
          </a:xfrm>
          <a:prstGeom prst="rect">
            <a:avLst/>
          </a:prstGeom>
        </p:spPr>
      </p:pic>
      <p:pic>
        <p:nvPicPr>
          <p:cNvPr id="35" name="Picture 6"/>
          <p:cNvPicPr>
            <a:picLocks noChangeAspect="1"/>
          </p:cNvPicPr>
          <p:nvPr/>
        </p:nvPicPr>
        <p:blipFill>
          <a:blip r:embed="rId28" cstate="print">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707407" y="4057653"/>
            <a:ext cx="464717" cy="4647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6" name="Attēls 8"/>
          <p:cNvPicPr>
            <a:picLocks noChangeAspect="1"/>
          </p:cNvPicPr>
          <p:nvPr/>
        </p:nvPicPr>
        <p:blipFill>
          <a:blip r:embed="rId29" cstate="print">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2469783" y="4006140"/>
            <a:ext cx="509881" cy="5098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7" name="Picture 34"/>
          <p:cNvPicPr>
            <a:picLocks noChangeAspect="1"/>
          </p:cNvPicPr>
          <p:nvPr/>
        </p:nvPicPr>
        <p:blipFill>
          <a:blip r:embed="rId30" cstate="print">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3250457" y="4040150"/>
            <a:ext cx="442135" cy="4409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8" name="Picture 35"/>
          <p:cNvPicPr>
            <a:picLocks noChangeAspect="1"/>
          </p:cNvPicPr>
          <p:nvPr/>
        </p:nvPicPr>
        <p:blipFill>
          <a:blip r:embed="rId31" cstate="print">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4019183" y="3957600"/>
            <a:ext cx="440946" cy="4409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9" name="Picture 36"/>
          <p:cNvPicPr>
            <a:picLocks noChangeAspect="1"/>
          </p:cNvPicPr>
          <p:nvPr/>
        </p:nvPicPr>
        <p:blipFill>
          <a:blip r:embed="rId32" cstate="print">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4831608" y="3941434"/>
            <a:ext cx="501562" cy="501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 name="Picture 37"/>
          <p:cNvPicPr>
            <a:picLocks noChangeAspect="1"/>
          </p:cNvPicPr>
          <p:nvPr/>
        </p:nvPicPr>
        <p:blipFill>
          <a:blip r:embed="rId33" cstate="print">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5633628" y="3941942"/>
            <a:ext cx="571685" cy="5716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 name="Picture 38"/>
          <p:cNvPicPr>
            <a:picLocks noChangeAspect="1"/>
          </p:cNvPicPr>
          <p:nvPr/>
        </p:nvPicPr>
        <p:blipFill>
          <a:blip r:embed="rId34" cstate="print">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6517816" y="3968296"/>
            <a:ext cx="419552" cy="419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2" name="Picture 39"/>
          <p:cNvPicPr>
            <a:picLocks noChangeAspect="1"/>
          </p:cNvPicPr>
          <p:nvPr/>
        </p:nvPicPr>
        <p:blipFill>
          <a:blip r:embed="rId35" cstate="print">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7274206" y="3854629"/>
            <a:ext cx="494431" cy="4944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3" name="Picture 40"/>
          <p:cNvPicPr>
            <a:picLocks noChangeAspect="1"/>
          </p:cNvPicPr>
          <p:nvPr/>
        </p:nvPicPr>
        <p:blipFill>
          <a:blip r:embed="rId36" cstate="print">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682010" y="4856444"/>
            <a:ext cx="526521" cy="5265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4" name="Picture 41"/>
          <p:cNvPicPr>
            <a:picLocks noChangeAspect="1"/>
          </p:cNvPicPr>
          <p:nvPr/>
        </p:nvPicPr>
        <p:blipFill>
          <a:blip r:embed="rId37" cstate="print">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2547198" y="4772747"/>
            <a:ext cx="550291" cy="5514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5" name="Picture 42"/>
          <p:cNvPicPr>
            <a:picLocks noChangeAspect="1"/>
          </p:cNvPicPr>
          <p:nvPr/>
        </p:nvPicPr>
        <p:blipFill>
          <a:blip r:embed="rId38" cstate="print">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3444135" y="4821560"/>
            <a:ext cx="551480" cy="5502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6" name="Picture 43"/>
          <p:cNvPicPr>
            <a:picLocks noChangeAspect="1"/>
          </p:cNvPicPr>
          <p:nvPr/>
        </p:nvPicPr>
        <p:blipFill>
          <a:blip r:embed="rId39" cstate="print">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4420449" y="4777782"/>
            <a:ext cx="481356" cy="4813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7" name="Picture 44"/>
          <p:cNvPicPr>
            <a:picLocks noChangeAspect="1"/>
          </p:cNvPicPr>
          <p:nvPr/>
        </p:nvPicPr>
        <p:blipFill>
          <a:blip r:embed="rId40" cstate="print">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5218960" y="4750779"/>
            <a:ext cx="471849" cy="4718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8" name="Picture 45"/>
          <p:cNvPicPr>
            <a:picLocks noChangeAspect="1"/>
          </p:cNvPicPr>
          <p:nvPr/>
        </p:nvPicPr>
        <p:blipFill>
          <a:blip r:embed="rId41" cstate="print">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6050810" y="4726584"/>
            <a:ext cx="480168" cy="4801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9" name="Picture 46"/>
          <p:cNvPicPr>
            <a:picLocks noChangeAspect="1"/>
          </p:cNvPicPr>
          <p:nvPr/>
        </p:nvPicPr>
        <p:blipFill>
          <a:blip r:embed="rId42" cstate="print">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6984225" y="4738559"/>
            <a:ext cx="559800" cy="559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5" name="TextBox 54"/>
          <p:cNvSpPr txBox="1"/>
          <p:nvPr/>
        </p:nvSpPr>
        <p:spPr>
          <a:xfrm>
            <a:off x="3486556" y="724156"/>
            <a:ext cx="2292615" cy="461665"/>
          </a:xfrm>
          <a:prstGeom prst="rect">
            <a:avLst/>
          </a:prstGeom>
          <a:noFill/>
        </p:spPr>
        <p:txBody>
          <a:bodyPr wrap="none" rtlCol="0">
            <a:spAutoFit/>
          </a:bodyPr>
          <a:lstStyle/>
          <a:p>
            <a:r>
              <a:rPr lang="lv-LV" sz="2400" b="1" dirty="0" smtClean="0">
                <a:solidFill>
                  <a:srgbClr val="7E0000"/>
                </a:solidFill>
                <a:latin typeface="Arial Narrow" panose="020B0606020202030204" pitchFamily="34" charset="0"/>
              </a:rPr>
              <a:t>Noderīgas ikonas</a:t>
            </a:r>
            <a:endParaRPr lang="lv-LV" sz="2400" b="1" dirty="0">
              <a:solidFill>
                <a:srgbClr val="7E0000"/>
              </a:solidFill>
              <a:latin typeface="Arial Narrow" panose="020B0606020202030204" pitchFamily="34" charset="0"/>
            </a:endParaRPr>
          </a:p>
        </p:txBody>
      </p:sp>
      <p:sp>
        <p:nvSpPr>
          <p:cNvPr id="51" name="Slide Number Placeholder 4"/>
          <p:cNvSpPr txBox="1">
            <a:spLocks/>
          </p:cNvSpPr>
          <p:nvPr/>
        </p:nvSpPr>
        <p:spPr>
          <a:xfrm>
            <a:off x="6800851" y="6356350"/>
            <a:ext cx="2057400" cy="365125"/>
          </a:xfrm>
          <a:prstGeom prst="rect">
            <a:avLst/>
          </a:prstGeom>
        </p:spPr>
        <p:txBody>
          <a:bodyPr/>
          <a:lstStyle>
            <a:defPPr>
              <a:defRPr lang="lv-LV"/>
            </a:defPPr>
            <a:lvl1pPr marL="0" algn="r" defTabSz="914400" rtl="0" eaLnBrk="1" latinLnBrk="0" hangingPunct="1">
              <a:defRPr sz="2000" b="1" kern="1200">
                <a:solidFill>
                  <a:srgbClr val="FF0000"/>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723FF409-65B3-4AA0-9901-C9040D188100}" type="slidenum">
              <a:rPr lang="lv-LV" smtClean="0">
                <a:solidFill>
                  <a:schemeClr val="bg1">
                    <a:lumMod val="85000"/>
                  </a:schemeClr>
                </a:solidFill>
              </a:rPr>
              <a:t>4</a:t>
            </a:fld>
            <a:endParaRPr lang="lv-LV" dirty="0">
              <a:solidFill>
                <a:schemeClr val="bg1">
                  <a:lumMod val="85000"/>
                </a:schemeClr>
              </a:solidFill>
            </a:endParaRPr>
          </a:p>
        </p:txBody>
      </p:sp>
      <p:pic>
        <p:nvPicPr>
          <p:cNvPr id="52" name="Picture 51"/>
          <p:cNvPicPr>
            <a:picLocks noChangeAspect="1"/>
          </p:cNvPicPr>
          <p:nvPr/>
        </p:nvPicPr>
        <p:blipFill>
          <a:blip r:embed="rId43" cstate="print">
            <a:extLst>
              <a:ext uri="{28A0092B-C50C-407E-A947-70E740481C1C}">
                <a14:useLocalDpi xmlns:a14="http://schemas.microsoft.com/office/drawing/2010/main" val="0"/>
              </a:ext>
            </a:extLst>
          </a:blip>
          <a:stretch>
            <a:fillRect/>
          </a:stretch>
        </p:blipFill>
        <p:spPr>
          <a:xfrm>
            <a:off x="7184027" y="159606"/>
            <a:ext cx="1912613" cy="883859"/>
          </a:xfrm>
          <a:prstGeom prst="rect">
            <a:avLst/>
          </a:prstGeom>
        </p:spPr>
      </p:pic>
    </p:spTree>
    <p:extLst>
      <p:ext uri="{BB962C8B-B14F-4D97-AF65-F5344CB8AC3E}">
        <p14:creationId xmlns:p14="http://schemas.microsoft.com/office/powerpoint/2010/main" val="240156207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1" y="5530362"/>
            <a:ext cx="9144000" cy="1336431"/>
          </a:xfrm>
          <a:prstGeom prst="rect">
            <a:avLst/>
          </a:prstGeom>
        </p:spPr>
      </p:pic>
      <p:pic>
        <p:nvPicPr>
          <p:cNvPr id="2" name="Picture 1"/>
          <p:cNvPicPr>
            <a:picLocks noChangeAspect="1"/>
          </p:cNvPicPr>
          <p:nvPr/>
        </p:nvPicPr>
        <p:blipFill>
          <a:blip r:embed="rId3"/>
          <a:stretch>
            <a:fillRect/>
          </a:stretch>
        </p:blipFill>
        <p:spPr>
          <a:xfrm>
            <a:off x="1710423" y="1557127"/>
            <a:ext cx="475797" cy="593348"/>
          </a:xfrm>
          <a:prstGeom prst="rect">
            <a:avLst/>
          </a:prstGeom>
        </p:spPr>
      </p:pic>
      <p:pic>
        <p:nvPicPr>
          <p:cNvPr id="7" name="Picture 6"/>
          <p:cNvPicPr>
            <a:picLocks noChangeAspect="1"/>
          </p:cNvPicPr>
          <p:nvPr/>
        </p:nvPicPr>
        <p:blipFill>
          <a:blip r:embed="rId4"/>
          <a:stretch>
            <a:fillRect/>
          </a:stretch>
        </p:blipFill>
        <p:spPr>
          <a:xfrm>
            <a:off x="2291611" y="1559418"/>
            <a:ext cx="475797" cy="593348"/>
          </a:xfrm>
          <a:prstGeom prst="rect">
            <a:avLst/>
          </a:prstGeom>
        </p:spPr>
      </p:pic>
      <p:pic>
        <p:nvPicPr>
          <p:cNvPr id="9" name="Picture 8"/>
          <p:cNvPicPr>
            <a:picLocks noChangeAspect="1"/>
          </p:cNvPicPr>
          <p:nvPr/>
        </p:nvPicPr>
        <p:blipFill>
          <a:blip r:embed="rId5"/>
          <a:stretch>
            <a:fillRect/>
          </a:stretch>
        </p:blipFill>
        <p:spPr>
          <a:xfrm>
            <a:off x="3452886" y="1557127"/>
            <a:ext cx="503786" cy="593348"/>
          </a:xfrm>
          <a:prstGeom prst="rect">
            <a:avLst/>
          </a:prstGeom>
        </p:spPr>
      </p:pic>
      <p:pic>
        <p:nvPicPr>
          <p:cNvPr id="10" name="Picture 9"/>
          <p:cNvPicPr>
            <a:picLocks noChangeAspect="1"/>
          </p:cNvPicPr>
          <p:nvPr/>
        </p:nvPicPr>
        <p:blipFill>
          <a:blip r:embed="rId6"/>
          <a:stretch>
            <a:fillRect/>
          </a:stretch>
        </p:blipFill>
        <p:spPr>
          <a:xfrm>
            <a:off x="4072409" y="1563889"/>
            <a:ext cx="593348" cy="582152"/>
          </a:xfrm>
          <a:prstGeom prst="rect">
            <a:avLst/>
          </a:prstGeom>
        </p:spPr>
      </p:pic>
      <p:pic>
        <p:nvPicPr>
          <p:cNvPr id="11" name="Picture 10"/>
          <p:cNvPicPr>
            <a:picLocks noChangeAspect="1"/>
          </p:cNvPicPr>
          <p:nvPr/>
        </p:nvPicPr>
        <p:blipFill>
          <a:blip r:embed="rId7"/>
          <a:stretch>
            <a:fillRect/>
          </a:stretch>
        </p:blipFill>
        <p:spPr>
          <a:xfrm>
            <a:off x="5436400" y="1631377"/>
            <a:ext cx="593348" cy="542969"/>
          </a:xfrm>
          <a:prstGeom prst="rect">
            <a:avLst/>
          </a:prstGeom>
        </p:spPr>
      </p:pic>
      <p:pic>
        <p:nvPicPr>
          <p:cNvPr id="12" name="Picture 11"/>
          <p:cNvPicPr>
            <a:picLocks noChangeAspect="1"/>
          </p:cNvPicPr>
          <p:nvPr/>
        </p:nvPicPr>
        <p:blipFill>
          <a:blip r:embed="rId8"/>
          <a:stretch>
            <a:fillRect/>
          </a:stretch>
        </p:blipFill>
        <p:spPr>
          <a:xfrm>
            <a:off x="2806315" y="1557127"/>
            <a:ext cx="548567" cy="593348"/>
          </a:xfrm>
          <a:prstGeom prst="rect">
            <a:avLst/>
          </a:prstGeom>
        </p:spPr>
      </p:pic>
      <p:pic>
        <p:nvPicPr>
          <p:cNvPr id="14" name="Picture 13"/>
          <p:cNvPicPr>
            <a:picLocks noChangeAspect="1"/>
          </p:cNvPicPr>
          <p:nvPr/>
        </p:nvPicPr>
        <p:blipFill>
          <a:blip r:embed="rId9"/>
          <a:stretch>
            <a:fillRect/>
          </a:stretch>
        </p:blipFill>
        <p:spPr>
          <a:xfrm>
            <a:off x="4771277" y="1622586"/>
            <a:ext cx="593348" cy="498189"/>
          </a:xfrm>
          <a:prstGeom prst="rect">
            <a:avLst/>
          </a:prstGeom>
        </p:spPr>
      </p:pic>
      <p:pic>
        <p:nvPicPr>
          <p:cNvPr id="15" name="Picture 14"/>
          <p:cNvPicPr>
            <a:picLocks noChangeAspect="1"/>
          </p:cNvPicPr>
          <p:nvPr/>
        </p:nvPicPr>
        <p:blipFill>
          <a:blip r:embed="rId10"/>
          <a:stretch>
            <a:fillRect/>
          </a:stretch>
        </p:blipFill>
        <p:spPr>
          <a:xfrm>
            <a:off x="6101523" y="1619952"/>
            <a:ext cx="407950" cy="554393"/>
          </a:xfrm>
          <a:prstGeom prst="rect">
            <a:avLst/>
          </a:prstGeom>
        </p:spPr>
      </p:pic>
      <p:pic>
        <p:nvPicPr>
          <p:cNvPr id="17" name="Picture 16"/>
          <p:cNvPicPr>
            <a:picLocks noChangeAspect="1"/>
          </p:cNvPicPr>
          <p:nvPr/>
        </p:nvPicPr>
        <p:blipFill>
          <a:blip r:embed="rId11"/>
          <a:stretch>
            <a:fillRect/>
          </a:stretch>
        </p:blipFill>
        <p:spPr>
          <a:xfrm>
            <a:off x="6625664" y="1647474"/>
            <a:ext cx="581188" cy="526871"/>
          </a:xfrm>
          <a:prstGeom prst="rect">
            <a:avLst/>
          </a:prstGeom>
        </p:spPr>
      </p:pic>
      <p:pic>
        <p:nvPicPr>
          <p:cNvPr id="19" name="Picture 18"/>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3010728" y="2368431"/>
            <a:ext cx="363860" cy="363860"/>
          </a:xfrm>
          <a:prstGeom prst="rect">
            <a:avLst/>
          </a:prstGeom>
          <a:noFill/>
          <a:ln>
            <a:noFill/>
          </a:ln>
        </p:spPr>
      </p:pic>
      <p:pic>
        <p:nvPicPr>
          <p:cNvPr id="20" name="Picture 4"/>
          <p:cNvPicPr>
            <a:picLocks noChangeAspect="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2396750" y="2360392"/>
            <a:ext cx="343486" cy="3434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 name="Picture 5"/>
          <p:cNvPicPr>
            <a:picLocks noChangeAspect="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1736350" y="2348149"/>
            <a:ext cx="377954" cy="3779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 name="Picture 2" descr="Image result for euro icon"/>
          <p:cNvPicPr>
            <a:picLocks noChangeAspect="1" noChangeArrowheads="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2469783" y="3140473"/>
            <a:ext cx="552668" cy="5514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 name="Picture 4" descr="Image result for research icon"/>
          <p:cNvPicPr>
            <a:picLocks noChangeAspect="1" noChangeArrowheads="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4546224" y="2323398"/>
            <a:ext cx="521767" cy="5217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 name="Picture 4" descr="Image result for checklist icon"/>
          <p:cNvPicPr>
            <a:picLocks noChangeAspect="1" noChangeArrowheads="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3703261" y="2322601"/>
            <a:ext cx="518201" cy="51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 name="Picture 16"/>
          <p:cNvPicPr>
            <a:picLocks noChangeAspect="1"/>
          </p:cNvPicPr>
          <p:nvPr/>
        </p:nvPicPr>
        <p:blipFill>
          <a:blip r:embed="rId18" cstate="print">
            <a:duotone>
              <a:prstClr val="black"/>
              <a:schemeClr val="tx2">
                <a:tint val="45000"/>
                <a:satMod val="400000"/>
              </a:schemeClr>
            </a:duotone>
            <a:extLst>
              <a:ext uri="{28A0092B-C50C-407E-A947-70E740481C1C}">
                <a14:useLocalDpi xmlns:a14="http://schemas.microsoft.com/office/drawing/2010/main" val="0"/>
              </a:ext>
            </a:extLst>
          </a:blip>
          <a:srcRect/>
          <a:stretch>
            <a:fillRect/>
          </a:stretch>
        </p:blipFill>
        <p:spPr bwMode="auto">
          <a:xfrm>
            <a:off x="5996895" y="2295716"/>
            <a:ext cx="961524" cy="5431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 name="Picture 17"/>
          <p:cNvPicPr>
            <a:picLocks noChangeAspect="1"/>
          </p:cNvPicPr>
          <p:nvPr/>
        </p:nvPicPr>
        <p:blipFill>
          <a:blip r:embed="rId19">
            <a:extLst>
              <a:ext uri="{28A0092B-C50C-407E-A947-70E740481C1C}">
                <a14:useLocalDpi xmlns:a14="http://schemas.microsoft.com/office/drawing/2010/main" val="0"/>
              </a:ext>
            </a:extLst>
          </a:blip>
          <a:srcRect/>
          <a:stretch>
            <a:fillRect/>
          </a:stretch>
        </p:blipFill>
        <p:spPr bwMode="auto">
          <a:xfrm>
            <a:off x="7190951" y="3082159"/>
            <a:ext cx="538406" cy="5395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 name="Picture 18"/>
          <p:cNvPicPr>
            <a:picLocks noChangeAspect="1"/>
          </p:cNvPicPr>
          <p:nvPr/>
        </p:nvPicPr>
        <p:blipFill>
          <a:blip r:embed="rId20" cstate="print">
            <a:extLst>
              <a:ext uri="{28A0092B-C50C-407E-A947-70E740481C1C}">
                <a14:useLocalDpi xmlns:a14="http://schemas.microsoft.com/office/drawing/2010/main" val="0"/>
              </a:ext>
            </a:extLst>
          </a:blip>
          <a:srcRect/>
          <a:stretch>
            <a:fillRect/>
          </a:stretch>
        </p:blipFill>
        <p:spPr bwMode="auto">
          <a:xfrm>
            <a:off x="5265910" y="2331154"/>
            <a:ext cx="465906" cy="4540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8" name="Picture 19"/>
          <p:cNvPicPr>
            <a:picLocks noChangeAspect="1"/>
          </p:cNvPicPr>
          <p:nvPr/>
        </p:nvPicPr>
        <p:blipFill>
          <a:blip r:embed="rId21" cstate="print">
            <a:extLst>
              <a:ext uri="{28A0092B-C50C-407E-A947-70E740481C1C}">
                <a14:useLocalDpi xmlns:a14="http://schemas.microsoft.com/office/drawing/2010/main" val="0"/>
              </a:ext>
            </a:extLst>
          </a:blip>
          <a:srcRect/>
          <a:stretch>
            <a:fillRect/>
          </a:stretch>
        </p:blipFill>
        <p:spPr bwMode="auto">
          <a:xfrm>
            <a:off x="1688732" y="3123766"/>
            <a:ext cx="531275" cy="530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9" name="Picture 4" descr="Image result for priorities   icon"/>
          <p:cNvPicPr>
            <a:picLocks noChangeAspect="1" noChangeArrowheads="1"/>
          </p:cNvPicPr>
          <p:nvPr/>
        </p:nvPicPr>
        <p:blipFill>
          <a:blip r:embed="rId22" cstate="print">
            <a:extLst>
              <a:ext uri="{28A0092B-C50C-407E-A947-70E740481C1C}">
                <a14:useLocalDpi xmlns:a14="http://schemas.microsoft.com/office/drawing/2010/main" val="0"/>
              </a:ext>
            </a:extLst>
          </a:blip>
          <a:srcRect/>
          <a:stretch>
            <a:fillRect/>
          </a:stretch>
        </p:blipFill>
        <p:spPr bwMode="auto">
          <a:xfrm>
            <a:off x="3839003" y="3227202"/>
            <a:ext cx="418364" cy="4183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 name="Picture 4" descr="Related image"/>
          <p:cNvPicPr>
            <a:picLocks noChangeAspect="1" noChangeArrowheads="1"/>
          </p:cNvPicPr>
          <p:nvPr/>
        </p:nvPicPr>
        <p:blipFill>
          <a:blip r:embed="rId23" cstate="print">
            <a:extLst>
              <a:ext uri="{28A0092B-C50C-407E-A947-70E740481C1C}">
                <a14:useLocalDpi xmlns:a14="http://schemas.microsoft.com/office/drawing/2010/main" val="0"/>
              </a:ext>
            </a:extLst>
          </a:blip>
          <a:srcRect/>
          <a:stretch>
            <a:fillRect/>
          </a:stretch>
        </p:blipFill>
        <p:spPr bwMode="auto">
          <a:xfrm>
            <a:off x="3138916" y="3172529"/>
            <a:ext cx="474225" cy="473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 name="Picture 20" descr="Image result for students icon"/>
          <p:cNvPicPr>
            <a:picLocks noChangeAspect="1" noChangeArrowheads="1"/>
          </p:cNvPicPr>
          <p:nvPr/>
        </p:nvPicPr>
        <p:blipFill>
          <a:blip r:embed="rId24" cstate="print">
            <a:extLst>
              <a:ext uri="{28A0092B-C50C-407E-A947-70E740481C1C}">
                <a14:useLocalDpi xmlns:a14="http://schemas.microsoft.com/office/drawing/2010/main" val="0"/>
              </a:ext>
            </a:extLst>
          </a:blip>
          <a:srcRect/>
          <a:stretch>
            <a:fillRect/>
          </a:stretch>
        </p:blipFill>
        <p:spPr bwMode="auto">
          <a:xfrm>
            <a:off x="4618466" y="3089549"/>
            <a:ext cx="679842" cy="6798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2" name="Attēls 7"/>
          <p:cNvPicPr>
            <a:picLocks noChangeAspect="1" noChangeArrowheads="1"/>
          </p:cNvPicPr>
          <p:nvPr/>
        </p:nvPicPr>
        <p:blipFill>
          <a:blip r:embed="rId25" cstate="print">
            <a:extLst>
              <a:ext uri="{28A0092B-C50C-407E-A947-70E740481C1C}">
                <a14:useLocalDpi xmlns:a14="http://schemas.microsoft.com/office/drawing/2010/main" val="0"/>
              </a:ext>
            </a:extLst>
          </a:blip>
          <a:srcRect/>
          <a:stretch>
            <a:fillRect/>
          </a:stretch>
        </p:blipFill>
        <p:spPr bwMode="auto">
          <a:xfrm>
            <a:off x="6466780" y="3078440"/>
            <a:ext cx="521767" cy="5217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3" name="Graphic 42" descr="Small paint brush">
            <a:extLst>
              <a:ext uri="{FF2B5EF4-FFF2-40B4-BE49-F238E27FC236}"/>
            </a:extLst>
          </p:cNvPr>
          <p:cNvPicPr>
            <a:picLocks noChangeAspect="1"/>
          </p:cNvPicPr>
          <p:nvPr/>
        </p:nvPicPr>
        <p:blipFill>
          <a:blip r:embed="rId26" cstate="print">
            <a:extLst>
              <a:ext uri="{28A0092B-C50C-407E-A947-70E740481C1C}">
                <a14:useLocalDpi xmlns:a14="http://schemas.microsoft.com/office/drawing/2010/main" val="0"/>
              </a:ext>
            </a:extLst>
          </a:blip>
          <a:srcRect/>
          <a:stretch>
            <a:fillRect/>
          </a:stretch>
        </p:blipFill>
        <p:spPr bwMode="auto">
          <a:xfrm>
            <a:off x="7178799" y="2347506"/>
            <a:ext cx="517042" cy="4608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4" name="Graphic 137" descr="Network">
            <a:extLst>
              <a:ext uri="{FF2B5EF4-FFF2-40B4-BE49-F238E27FC236}"/>
            </a:extLst>
          </p:cNvPr>
          <p:cNvPicPr>
            <a:picLocks noChangeAspect="1"/>
          </p:cNvPicPr>
          <p:nvPr/>
        </p:nvPicPr>
        <p:blipFill>
          <a:blip r:embed="rId27" cstate="print">
            <a:extLst>
              <a:ext uri="{28A0092B-C50C-407E-A947-70E740481C1C}">
                <a14:useLocalDpi xmlns:a14="http://schemas.microsoft.com/office/drawing/2010/main" val="0"/>
              </a:ext>
            </a:extLst>
          </a:blip>
          <a:stretch>
            <a:fillRect/>
          </a:stretch>
        </p:blipFill>
        <p:spPr bwMode="auto">
          <a:xfrm>
            <a:off x="5604132" y="3155570"/>
            <a:ext cx="543553" cy="519762"/>
          </a:xfrm>
          <a:prstGeom prst="rect">
            <a:avLst/>
          </a:prstGeom>
        </p:spPr>
      </p:pic>
      <p:pic>
        <p:nvPicPr>
          <p:cNvPr id="35" name="Picture 6"/>
          <p:cNvPicPr>
            <a:picLocks noChangeAspect="1"/>
          </p:cNvPicPr>
          <p:nvPr/>
        </p:nvPicPr>
        <p:blipFill>
          <a:blip r:embed="rId28" cstate="print">
            <a:extLst>
              <a:ext uri="{28A0092B-C50C-407E-A947-70E740481C1C}">
                <a14:useLocalDpi xmlns:a14="http://schemas.microsoft.com/office/drawing/2010/main" val="0"/>
              </a:ext>
            </a:extLst>
          </a:blip>
          <a:srcRect/>
          <a:stretch>
            <a:fillRect/>
          </a:stretch>
        </p:blipFill>
        <p:spPr bwMode="auto">
          <a:xfrm>
            <a:off x="1707407" y="4057653"/>
            <a:ext cx="464717" cy="4647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6" name="Attēls 8"/>
          <p:cNvPicPr>
            <a:picLocks noChangeAspect="1"/>
          </p:cNvPicPr>
          <p:nvPr/>
        </p:nvPicPr>
        <p:blipFill>
          <a:blip r:embed="rId29" cstate="print">
            <a:extLst>
              <a:ext uri="{28A0092B-C50C-407E-A947-70E740481C1C}">
                <a14:useLocalDpi xmlns:a14="http://schemas.microsoft.com/office/drawing/2010/main" val="0"/>
              </a:ext>
            </a:extLst>
          </a:blip>
          <a:srcRect/>
          <a:stretch>
            <a:fillRect/>
          </a:stretch>
        </p:blipFill>
        <p:spPr bwMode="auto">
          <a:xfrm>
            <a:off x="2469783" y="4006140"/>
            <a:ext cx="509881" cy="5098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7" name="Picture 34"/>
          <p:cNvPicPr>
            <a:picLocks noChangeAspect="1"/>
          </p:cNvPicPr>
          <p:nvPr/>
        </p:nvPicPr>
        <p:blipFill>
          <a:blip r:embed="rId30" cstate="print">
            <a:extLst>
              <a:ext uri="{28A0092B-C50C-407E-A947-70E740481C1C}">
                <a14:useLocalDpi xmlns:a14="http://schemas.microsoft.com/office/drawing/2010/main" val="0"/>
              </a:ext>
            </a:extLst>
          </a:blip>
          <a:srcRect/>
          <a:stretch>
            <a:fillRect/>
          </a:stretch>
        </p:blipFill>
        <p:spPr bwMode="auto">
          <a:xfrm>
            <a:off x="3250457" y="4040150"/>
            <a:ext cx="442135" cy="4409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8" name="Picture 35"/>
          <p:cNvPicPr>
            <a:picLocks noChangeAspect="1"/>
          </p:cNvPicPr>
          <p:nvPr/>
        </p:nvPicPr>
        <p:blipFill>
          <a:blip r:embed="rId31" cstate="print">
            <a:extLst>
              <a:ext uri="{28A0092B-C50C-407E-A947-70E740481C1C}">
                <a14:useLocalDpi xmlns:a14="http://schemas.microsoft.com/office/drawing/2010/main" val="0"/>
              </a:ext>
            </a:extLst>
          </a:blip>
          <a:srcRect/>
          <a:stretch>
            <a:fillRect/>
          </a:stretch>
        </p:blipFill>
        <p:spPr bwMode="auto">
          <a:xfrm>
            <a:off x="4019183" y="3957600"/>
            <a:ext cx="440946" cy="4409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9" name="Picture 36"/>
          <p:cNvPicPr>
            <a:picLocks noChangeAspect="1"/>
          </p:cNvPicPr>
          <p:nvPr/>
        </p:nvPicPr>
        <p:blipFill>
          <a:blip r:embed="rId32" cstate="print">
            <a:extLst>
              <a:ext uri="{28A0092B-C50C-407E-A947-70E740481C1C}">
                <a14:useLocalDpi xmlns:a14="http://schemas.microsoft.com/office/drawing/2010/main" val="0"/>
              </a:ext>
            </a:extLst>
          </a:blip>
          <a:srcRect/>
          <a:stretch>
            <a:fillRect/>
          </a:stretch>
        </p:blipFill>
        <p:spPr bwMode="auto">
          <a:xfrm>
            <a:off x="4831608" y="3941434"/>
            <a:ext cx="501562" cy="501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 name="Picture 37"/>
          <p:cNvPicPr>
            <a:picLocks noChangeAspect="1"/>
          </p:cNvPicPr>
          <p:nvPr/>
        </p:nvPicPr>
        <p:blipFill>
          <a:blip r:embed="rId33" cstate="print">
            <a:extLst>
              <a:ext uri="{28A0092B-C50C-407E-A947-70E740481C1C}">
                <a14:useLocalDpi xmlns:a14="http://schemas.microsoft.com/office/drawing/2010/main" val="0"/>
              </a:ext>
            </a:extLst>
          </a:blip>
          <a:srcRect/>
          <a:stretch>
            <a:fillRect/>
          </a:stretch>
        </p:blipFill>
        <p:spPr bwMode="auto">
          <a:xfrm>
            <a:off x="5633628" y="3941942"/>
            <a:ext cx="571685" cy="5716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 name="Picture 38"/>
          <p:cNvPicPr>
            <a:picLocks noChangeAspect="1"/>
          </p:cNvPicPr>
          <p:nvPr/>
        </p:nvPicPr>
        <p:blipFill>
          <a:blip r:embed="rId34" cstate="print">
            <a:extLst>
              <a:ext uri="{28A0092B-C50C-407E-A947-70E740481C1C}">
                <a14:useLocalDpi xmlns:a14="http://schemas.microsoft.com/office/drawing/2010/main" val="0"/>
              </a:ext>
            </a:extLst>
          </a:blip>
          <a:srcRect/>
          <a:stretch>
            <a:fillRect/>
          </a:stretch>
        </p:blipFill>
        <p:spPr bwMode="auto">
          <a:xfrm>
            <a:off x="6517816" y="3968296"/>
            <a:ext cx="419552" cy="419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2" name="Picture 39"/>
          <p:cNvPicPr>
            <a:picLocks noChangeAspect="1"/>
          </p:cNvPicPr>
          <p:nvPr/>
        </p:nvPicPr>
        <p:blipFill>
          <a:blip r:embed="rId35" cstate="print">
            <a:extLst>
              <a:ext uri="{28A0092B-C50C-407E-A947-70E740481C1C}">
                <a14:useLocalDpi xmlns:a14="http://schemas.microsoft.com/office/drawing/2010/main" val="0"/>
              </a:ext>
            </a:extLst>
          </a:blip>
          <a:srcRect/>
          <a:stretch>
            <a:fillRect/>
          </a:stretch>
        </p:blipFill>
        <p:spPr bwMode="auto">
          <a:xfrm>
            <a:off x="7274206" y="3854629"/>
            <a:ext cx="494431" cy="4944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3" name="Picture 40"/>
          <p:cNvPicPr>
            <a:picLocks noChangeAspect="1"/>
          </p:cNvPicPr>
          <p:nvPr/>
        </p:nvPicPr>
        <p:blipFill>
          <a:blip r:embed="rId36" cstate="print">
            <a:duotone>
              <a:prstClr val="black"/>
              <a:schemeClr val="tx2">
                <a:tint val="45000"/>
                <a:satMod val="400000"/>
              </a:schemeClr>
            </a:duotone>
            <a:extLst>
              <a:ext uri="{28A0092B-C50C-407E-A947-70E740481C1C}">
                <a14:useLocalDpi xmlns:a14="http://schemas.microsoft.com/office/drawing/2010/main" val="0"/>
              </a:ext>
            </a:extLst>
          </a:blip>
          <a:srcRect/>
          <a:stretch>
            <a:fillRect/>
          </a:stretch>
        </p:blipFill>
        <p:spPr bwMode="auto">
          <a:xfrm>
            <a:off x="1682010" y="4856444"/>
            <a:ext cx="526521" cy="5265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4" name="Picture 41"/>
          <p:cNvPicPr>
            <a:picLocks noChangeAspect="1"/>
          </p:cNvPicPr>
          <p:nvPr/>
        </p:nvPicPr>
        <p:blipFill>
          <a:blip r:embed="rId37" cstate="print">
            <a:extLst>
              <a:ext uri="{28A0092B-C50C-407E-A947-70E740481C1C}">
                <a14:useLocalDpi xmlns:a14="http://schemas.microsoft.com/office/drawing/2010/main" val="0"/>
              </a:ext>
            </a:extLst>
          </a:blip>
          <a:srcRect/>
          <a:stretch>
            <a:fillRect/>
          </a:stretch>
        </p:blipFill>
        <p:spPr bwMode="auto">
          <a:xfrm>
            <a:off x="2547198" y="4772747"/>
            <a:ext cx="550291" cy="5514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5" name="Picture 42"/>
          <p:cNvPicPr>
            <a:picLocks noChangeAspect="1"/>
          </p:cNvPicPr>
          <p:nvPr/>
        </p:nvPicPr>
        <p:blipFill>
          <a:blip r:embed="rId38" cstate="print">
            <a:duotone>
              <a:prstClr val="black"/>
              <a:schemeClr val="tx2">
                <a:tint val="45000"/>
                <a:satMod val="400000"/>
              </a:schemeClr>
            </a:duotone>
            <a:extLst>
              <a:ext uri="{28A0092B-C50C-407E-A947-70E740481C1C}">
                <a14:useLocalDpi xmlns:a14="http://schemas.microsoft.com/office/drawing/2010/main" val="0"/>
              </a:ext>
            </a:extLst>
          </a:blip>
          <a:srcRect/>
          <a:stretch>
            <a:fillRect/>
          </a:stretch>
        </p:blipFill>
        <p:spPr bwMode="auto">
          <a:xfrm>
            <a:off x="3444135" y="4821560"/>
            <a:ext cx="551480" cy="5502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6" name="Picture 43"/>
          <p:cNvPicPr>
            <a:picLocks noChangeAspect="1"/>
          </p:cNvPicPr>
          <p:nvPr/>
        </p:nvPicPr>
        <p:blipFill>
          <a:blip r:embed="rId39" cstate="print">
            <a:extLst>
              <a:ext uri="{28A0092B-C50C-407E-A947-70E740481C1C}">
                <a14:useLocalDpi xmlns:a14="http://schemas.microsoft.com/office/drawing/2010/main" val="0"/>
              </a:ext>
            </a:extLst>
          </a:blip>
          <a:srcRect/>
          <a:stretch>
            <a:fillRect/>
          </a:stretch>
        </p:blipFill>
        <p:spPr bwMode="auto">
          <a:xfrm>
            <a:off x="4420449" y="4777782"/>
            <a:ext cx="481356" cy="4813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7" name="Picture 44"/>
          <p:cNvPicPr>
            <a:picLocks noChangeAspect="1"/>
          </p:cNvPicPr>
          <p:nvPr/>
        </p:nvPicPr>
        <p:blipFill>
          <a:blip r:embed="rId40" cstate="print">
            <a:extLst>
              <a:ext uri="{28A0092B-C50C-407E-A947-70E740481C1C}">
                <a14:useLocalDpi xmlns:a14="http://schemas.microsoft.com/office/drawing/2010/main" val="0"/>
              </a:ext>
            </a:extLst>
          </a:blip>
          <a:srcRect/>
          <a:stretch>
            <a:fillRect/>
          </a:stretch>
        </p:blipFill>
        <p:spPr bwMode="auto">
          <a:xfrm>
            <a:off x="5218960" y="4750779"/>
            <a:ext cx="471849" cy="4718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8" name="Picture 45"/>
          <p:cNvPicPr>
            <a:picLocks noChangeAspect="1"/>
          </p:cNvPicPr>
          <p:nvPr/>
        </p:nvPicPr>
        <p:blipFill>
          <a:blip r:embed="rId41" cstate="print">
            <a:extLst>
              <a:ext uri="{28A0092B-C50C-407E-A947-70E740481C1C}">
                <a14:useLocalDpi xmlns:a14="http://schemas.microsoft.com/office/drawing/2010/main" val="0"/>
              </a:ext>
            </a:extLst>
          </a:blip>
          <a:srcRect/>
          <a:stretch>
            <a:fillRect/>
          </a:stretch>
        </p:blipFill>
        <p:spPr bwMode="auto">
          <a:xfrm>
            <a:off x="6050810" y="4726584"/>
            <a:ext cx="480168" cy="4801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9" name="Picture 46"/>
          <p:cNvPicPr>
            <a:picLocks noChangeAspect="1"/>
          </p:cNvPicPr>
          <p:nvPr/>
        </p:nvPicPr>
        <p:blipFill>
          <a:blip r:embed="rId42" cstate="print">
            <a:extLst>
              <a:ext uri="{28A0092B-C50C-407E-A947-70E740481C1C}">
                <a14:useLocalDpi xmlns:a14="http://schemas.microsoft.com/office/drawing/2010/main" val="0"/>
              </a:ext>
            </a:extLst>
          </a:blip>
          <a:srcRect/>
          <a:stretch>
            <a:fillRect/>
          </a:stretch>
        </p:blipFill>
        <p:spPr bwMode="auto">
          <a:xfrm>
            <a:off x="6984225" y="4738559"/>
            <a:ext cx="559800" cy="559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5" name="TextBox 54"/>
          <p:cNvSpPr txBox="1"/>
          <p:nvPr/>
        </p:nvSpPr>
        <p:spPr>
          <a:xfrm>
            <a:off x="3486556" y="724156"/>
            <a:ext cx="2292615" cy="461665"/>
          </a:xfrm>
          <a:prstGeom prst="rect">
            <a:avLst/>
          </a:prstGeom>
          <a:noFill/>
        </p:spPr>
        <p:txBody>
          <a:bodyPr wrap="none" rtlCol="0">
            <a:spAutoFit/>
          </a:bodyPr>
          <a:lstStyle/>
          <a:p>
            <a:r>
              <a:rPr lang="lv-LV" sz="2400" b="1" dirty="0" smtClean="0">
                <a:solidFill>
                  <a:srgbClr val="7E0000"/>
                </a:solidFill>
                <a:latin typeface="Arial Narrow" panose="020B0606020202030204" pitchFamily="34" charset="0"/>
              </a:rPr>
              <a:t>Noderīgas ikonas</a:t>
            </a:r>
            <a:endParaRPr lang="lv-LV" sz="2400" b="1" dirty="0">
              <a:solidFill>
                <a:srgbClr val="7E0000"/>
              </a:solidFill>
              <a:latin typeface="Arial Narrow" panose="020B0606020202030204" pitchFamily="34" charset="0"/>
            </a:endParaRPr>
          </a:p>
        </p:txBody>
      </p:sp>
      <p:sp>
        <p:nvSpPr>
          <p:cNvPr id="51" name="Slide Number Placeholder 4"/>
          <p:cNvSpPr txBox="1">
            <a:spLocks/>
          </p:cNvSpPr>
          <p:nvPr/>
        </p:nvSpPr>
        <p:spPr>
          <a:xfrm>
            <a:off x="6800851" y="6356350"/>
            <a:ext cx="2057400" cy="365125"/>
          </a:xfrm>
          <a:prstGeom prst="rect">
            <a:avLst/>
          </a:prstGeom>
        </p:spPr>
        <p:txBody>
          <a:bodyPr/>
          <a:lstStyle>
            <a:defPPr>
              <a:defRPr lang="lv-LV"/>
            </a:defPPr>
            <a:lvl1pPr marL="0" algn="r" defTabSz="914400" rtl="0" eaLnBrk="1" latinLnBrk="0" hangingPunct="1">
              <a:defRPr sz="2000" b="1" kern="1200">
                <a:solidFill>
                  <a:srgbClr val="FF0000"/>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2B52833-90F4-4DA3-87E4-A96BC90FDE62}" type="slidenum">
              <a:rPr lang="lv-LV" smtClean="0">
                <a:solidFill>
                  <a:schemeClr val="bg1">
                    <a:lumMod val="85000"/>
                  </a:schemeClr>
                </a:solidFill>
              </a:rPr>
              <a:t>5</a:t>
            </a:fld>
            <a:endParaRPr lang="lv-LV" dirty="0">
              <a:solidFill>
                <a:schemeClr val="bg1">
                  <a:lumMod val="85000"/>
                </a:schemeClr>
              </a:solidFill>
            </a:endParaRPr>
          </a:p>
        </p:txBody>
      </p:sp>
      <p:pic>
        <p:nvPicPr>
          <p:cNvPr id="52" name="Picture 51"/>
          <p:cNvPicPr>
            <a:picLocks noChangeAspect="1"/>
          </p:cNvPicPr>
          <p:nvPr/>
        </p:nvPicPr>
        <p:blipFill>
          <a:blip r:embed="rId43" cstate="print">
            <a:extLst>
              <a:ext uri="{28A0092B-C50C-407E-A947-70E740481C1C}">
                <a14:useLocalDpi xmlns:a14="http://schemas.microsoft.com/office/drawing/2010/main" val="0"/>
              </a:ext>
            </a:extLst>
          </a:blip>
          <a:stretch>
            <a:fillRect/>
          </a:stretch>
        </p:blipFill>
        <p:spPr>
          <a:xfrm>
            <a:off x="7184027" y="159606"/>
            <a:ext cx="1912613" cy="883859"/>
          </a:xfrm>
          <a:prstGeom prst="rect">
            <a:avLst/>
          </a:prstGeom>
        </p:spPr>
      </p:pic>
    </p:spTree>
    <p:extLst>
      <p:ext uri="{BB962C8B-B14F-4D97-AF65-F5344CB8AC3E}">
        <p14:creationId xmlns:p14="http://schemas.microsoft.com/office/powerpoint/2010/main" val="209593572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stretch>
            <a:fillRect/>
          </a:stretch>
        </p:blipFill>
        <p:spPr>
          <a:xfrm>
            <a:off x="1" y="5530362"/>
            <a:ext cx="9144000" cy="1336431"/>
          </a:xfrm>
          <a:prstGeom prst="rect">
            <a:avLst/>
          </a:prstGeom>
        </p:spPr>
      </p:pic>
      <p:sp>
        <p:nvSpPr>
          <p:cNvPr id="5" name="TextBox 4"/>
          <p:cNvSpPr txBox="1"/>
          <p:nvPr/>
        </p:nvSpPr>
        <p:spPr>
          <a:xfrm>
            <a:off x="316522" y="305736"/>
            <a:ext cx="1617751" cy="461665"/>
          </a:xfrm>
          <a:prstGeom prst="rect">
            <a:avLst/>
          </a:prstGeom>
          <a:noFill/>
        </p:spPr>
        <p:txBody>
          <a:bodyPr wrap="none" rtlCol="0">
            <a:spAutoFit/>
          </a:bodyPr>
          <a:lstStyle/>
          <a:p>
            <a:r>
              <a:rPr lang="lv-LV" sz="2400" b="1" dirty="0" smtClean="0">
                <a:solidFill>
                  <a:srgbClr val="7E0000"/>
                </a:solidFill>
                <a:latin typeface="Arial Narrow" panose="020B0606020202030204" pitchFamily="34" charset="0"/>
              </a:rPr>
              <a:t>Nosaukums</a:t>
            </a:r>
            <a:endParaRPr lang="lv-LV" sz="2400" b="1" dirty="0">
              <a:solidFill>
                <a:srgbClr val="7E0000"/>
              </a:solidFill>
              <a:latin typeface="Arial Narrow" panose="020B0606020202030204" pitchFamily="34" charset="0"/>
            </a:endParaRPr>
          </a:p>
        </p:txBody>
      </p:sp>
      <p:sp>
        <p:nvSpPr>
          <p:cNvPr id="7" name="TextBox 6"/>
          <p:cNvSpPr txBox="1"/>
          <p:nvPr/>
        </p:nvSpPr>
        <p:spPr>
          <a:xfrm>
            <a:off x="1037493" y="2467104"/>
            <a:ext cx="7218484" cy="1877437"/>
          </a:xfrm>
          <a:prstGeom prst="rect">
            <a:avLst/>
          </a:prstGeom>
          <a:noFill/>
        </p:spPr>
        <p:txBody>
          <a:bodyPr wrap="square" rtlCol="0">
            <a:spAutoFit/>
          </a:bodyPr>
          <a:lstStyle/>
          <a:p>
            <a:pPr algn="just"/>
            <a:r>
              <a:rPr lang="lv-LV" b="1" dirty="0" smtClean="0">
                <a:solidFill>
                  <a:srgbClr val="7E0000"/>
                </a:solidFill>
                <a:latin typeface="Arial Narrow" panose="020B0606020202030204" pitchFamily="34" charset="0"/>
              </a:rPr>
              <a:t>Lorem ipsum dolor sit </a:t>
            </a:r>
          </a:p>
          <a:p>
            <a:pPr algn="just"/>
            <a:endParaRPr lang="lv-LV" sz="1400" dirty="0">
              <a:solidFill>
                <a:schemeClr val="bg1">
                  <a:lumMod val="65000"/>
                </a:schemeClr>
              </a:solidFill>
              <a:latin typeface="Arial Narrow" panose="020B0606020202030204" pitchFamily="34" charset="0"/>
            </a:endParaRPr>
          </a:p>
          <a:p>
            <a:pPr algn="just"/>
            <a:r>
              <a:rPr lang="lv-LV" sz="1400" dirty="0" smtClean="0">
                <a:solidFill>
                  <a:schemeClr val="bg1">
                    <a:lumMod val="65000"/>
                  </a:schemeClr>
                </a:solidFill>
                <a:latin typeface="Arial Narrow" panose="020B0606020202030204" pitchFamily="34" charset="0"/>
              </a:rPr>
              <a:t>Lorem </a:t>
            </a:r>
            <a:r>
              <a:rPr lang="lv-LV" sz="1400" dirty="0">
                <a:solidFill>
                  <a:schemeClr val="bg1">
                    <a:lumMod val="65000"/>
                  </a:schemeClr>
                </a:solidFill>
                <a:latin typeface="Arial Narrow" panose="020B0606020202030204" pitchFamily="34" charset="0"/>
              </a:rPr>
              <a:t>ipsum dolor sit amet, consectetuer adipiscing elit. Aenean commodo ligula eget dolor. Aenean massa. Cum sociis natoque penatibus et magnis dis parturient montes, nascetur ridiculus mus. Donec quam felis, ultricies nec, pellentesque eu, pretium quis, sem. </a:t>
            </a:r>
            <a:r>
              <a:rPr lang="lv-LV" sz="1400" dirty="0">
                <a:solidFill>
                  <a:srgbClr val="7E0000"/>
                </a:solidFill>
                <a:latin typeface="Arial Narrow" panose="020B0606020202030204" pitchFamily="34" charset="0"/>
              </a:rPr>
              <a:t>Nulla consequat </a:t>
            </a:r>
            <a:r>
              <a:rPr lang="lv-LV" sz="1400" dirty="0">
                <a:solidFill>
                  <a:schemeClr val="bg1">
                    <a:lumMod val="65000"/>
                  </a:schemeClr>
                </a:solidFill>
                <a:latin typeface="Arial Narrow" panose="020B0606020202030204" pitchFamily="34" charset="0"/>
              </a:rPr>
              <a:t>massa quis enim. Donec pede justo, fringilla vel, aliquet nec, vulputate eget, arcu. In enim justo, rhoncus ut, imperdiet a, venenatis vitae, justo. Nullam dictum felis eu pede mollis pretium</a:t>
            </a:r>
            <a:r>
              <a:rPr lang="lv-LV" sz="1400" dirty="0" smtClean="0">
                <a:solidFill>
                  <a:schemeClr val="bg1">
                    <a:lumMod val="65000"/>
                  </a:schemeClr>
                </a:solidFill>
                <a:latin typeface="Arial Narrow" panose="020B0606020202030204" pitchFamily="34" charset="0"/>
              </a:rPr>
              <a:t>.</a:t>
            </a:r>
          </a:p>
          <a:p>
            <a:pPr algn="just"/>
            <a:endParaRPr lang="lv-LV" sz="1400" dirty="0" smtClean="0">
              <a:solidFill>
                <a:schemeClr val="bg1">
                  <a:lumMod val="65000"/>
                </a:schemeClr>
              </a:solidFill>
            </a:endParaRPr>
          </a:p>
        </p:txBody>
      </p:sp>
      <p:sp>
        <p:nvSpPr>
          <p:cNvPr id="8" name="Slide Number Placeholder 4"/>
          <p:cNvSpPr txBox="1">
            <a:spLocks/>
          </p:cNvSpPr>
          <p:nvPr/>
        </p:nvSpPr>
        <p:spPr>
          <a:xfrm>
            <a:off x="6800851" y="6356350"/>
            <a:ext cx="2057400" cy="365125"/>
          </a:xfrm>
          <a:prstGeom prst="rect">
            <a:avLst/>
          </a:prstGeom>
        </p:spPr>
        <p:txBody>
          <a:bodyPr/>
          <a:lstStyle>
            <a:defPPr>
              <a:defRPr lang="lv-LV"/>
            </a:defPPr>
            <a:lvl1pPr marL="0" algn="r" defTabSz="914400" rtl="0" eaLnBrk="1" latinLnBrk="0" hangingPunct="1">
              <a:defRPr sz="2000" b="1" kern="1200">
                <a:solidFill>
                  <a:srgbClr val="FF0000"/>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027154B5-DA4D-48E4-9E91-04F9DC77CB42}" type="slidenum">
              <a:rPr lang="lv-LV" smtClean="0">
                <a:solidFill>
                  <a:schemeClr val="bg1">
                    <a:lumMod val="85000"/>
                  </a:schemeClr>
                </a:solidFill>
              </a:rPr>
              <a:t>6</a:t>
            </a:fld>
            <a:endParaRPr lang="lv-LV" dirty="0">
              <a:solidFill>
                <a:schemeClr val="bg1">
                  <a:lumMod val="85000"/>
                </a:schemeClr>
              </a:solidFill>
            </a:endParaRPr>
          </a:p>
        </p:txBody>
      </p:sp>
      <p:pic>
        <p:nvPicPr>
          <p:cNvPr id="9" name="Picture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184027" y="159606"/>
            <a:ext cx="1912613" cy="883859"/>
          </a:xfrm>
          <a:prstGeom prst="rect">
            <a:avLst/>
          </a:prstGeom>
        </p:spPr>
      </p:pic>
    </p:spTree>
    <p:extLst>
      <p:ext uri="{BB962C8B-B14F-4D97-AF65-F5344CB8AC3E}">
        <p14:creationId xmlns:p14="http://schemas.microsoft.com/office/powerpoint/2010/main" val="411524977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stretch>
            <a:fillRect/>
          </a:stretch>
        </p:blipFill>
        <p:spPr>
          <a:xfrm>
            <a:off x="1" y="5530362"/>
            <a:ext cx="9144000" cy="1336431"/>
          </a:xfrm>
          <a:prstGeom prst="rect">
            <a:avLst/>
          </a:prstGeom>
        </p:spPr>
      </p:pic>
      <p:sp>
        <p:nvSpPr>
          <p:cNvPr id="5" name="TextBox 4"/>
          <p:cNvSpPr txBox="1"/>
          <p:nvPr/>
        </p:nvSpPr>
        <p:spPr>
          <a:xfrm>
            <a:off x="316522" y="437543"/>
            <a:ext cx="1617751" cy="461665"/>
          </a:xfrm>
          <a:prstGeom prst="rect">
            <a:avLst/>
          </a:prstGeom>
          <a:noFill/>
        </p:spPr>
        <p:txBody>
          <a:bodyPr wrap="none" rtlCol="0">
            <a:spAutoFit/>
          </a:bodyPr>
          <a:lstStyle/>
          <a:p>
            <a:r>
              <a:rPr lang="lv-LV" sz="2400" b="1" dirty="0" smtClean="0">
                <a:solidFill>
                  <a:srgbClr val="7E0000"/>
                </a:solidFill>
                <a:latin typeface="Arial Narrow" panose="020B0606020202030204" pitchFamily="34" charset="0"/>
              </a:rPr>
              <a:t>Nosaukums</a:t>
            </a:r>
            <a:endParaRPr lang="lv-LV" sz="2400" b="1" dirty="0">
              <a:solidFill>
                <a:srgbClr val="7E0000"/>
              </a:solidFill>
              <a:latin typeface="Arial Narrow" panose="020B0606020202030204" pitchFamily="34" charset="0"/>
            </a:endParaRPr>
          </a:p>
        </p:txBody>
      </p:sp>
      <p:sp>
        <p:nvSpPr>
          <p:cNvPr id="7" name="TextBox 6"/>
          <p:cNvSpPr txBox="1"/>
          <p:nvPr/>
        </p:nvSpPr>
        <p:spPr>
          <a:xfrm>
            <a:off x="816174" y="1709431"/>
            <a:ext cx="3455395" cy="3385542"/>
          </a:xfrm>
          <a:prstGeom prst="rect">
            <a:avLst/>
          </a:prstGeom>
          <a:noFill/>
        </p:spPr>
        <p:txBody>
          <a:bodyPr wrap="square" rtlCol="0">
            <a:spAutoFit/>
          </a:bodyPr>
          <a:lstStyle/>
          <a:p>
            <a:pPr algn="just"/>
            <a:r>
              <a:rPr lang="lv-LV" b="1" dirty="0" smtClean="0">
                <a:solidFill>
                  <a:srgbClr val="7E0000"/>
                </a:solidFill>
                <a:latin typeface="Arial Narrow" panose="020B0606020202030204" pitchFamily="34" charset="0"/>
              </a:rPr>
              <a:t>Lorem ipsum dolor sit </a:t>
            </a:r>
          </a:p>
          <a:p>
            <a:pPr algn="just"/>
            <a:endParaRPr lang="lv-LV" sz="1400" dirty="0">
              <a:solidFill>
                <a:schemeClr val="bg1">
                  <a:lumMod val="65000"/>
                </a:schemeClr>
              </a:solidFill>
              <a:latin typeface="Arial Narrow" panose="020B0606020202030204" pitchFamily="34" charset="0"/>
            </a:endParaRPr>
          </a:p>
          <a:p>
            <a:pPr algn="just"/>
            <a:r>
              <a:rPr lang="lv-LV" sz="1400" dirty="0" smtClean="0">
                <a:solidFill>
                  <a:schemeClr val="bg1">
                    <a:lumMod val="65000"/>
                  </a:schemeClr>
                </a:solidFill>
                <a:latin typeface="Arial Narrow" panose="020B0606020202030204" pitchFamily="34" charset="0"/>
              </a:rPr>
              <a:t>Lorem </a:t>
            </a:r>
            <a:r>
              <a:rPr lang="lv-LV" sz="1400" dirty="0">
                <a:solidFill>
                  <a:schemeClr val="bg1">
                    <a:lumMod val="65000"/>
                  </a:schemeClr>
                </a:solidFill>
                <a:latin typeface="Arial Narrow" panose="020B0606020202030204" pitchFamily="34" charset="0"/>
              </a:rPr>
              <a:t>ipsum dolor sit amet, consectetuer adipiscing elit. Aenean commodo ligula eget dolor. Aenean massa. Cum sociis natoque penatibus et magnis dis parturient montes, nascetur ridiculus mus. Donec quam felis, ultricies nec, pellentesque eu, pretium quis, sem. </a:t>
            </a:r>
            <a:endParaRPr lang="lv-LV" sz="1400" dirty="0" smtClean="0">
              <a:solidFill>
                <a:schemeClr val="bg1">
                  <a:lumMod val="65000"/>
                </a:schemeClr>
              </a:solidFill>
              <a:latin typeface="Arial Narrow" panose="020B0606020202030204" pitchFamily="34" charset="0"/>
            </a:endParaRPr>
          </a:p>
          <a:p>
            <a:pPr algn="just"/>
            <a:endParaRPr lang="lv-LV" sz="1400" dirty="0">
              <a:solidFill>
                <a:schemeClr val="bg1">
                  <a:lumMod val="65000"/>
                </a:schemeClr>
              </a:solidFill>
              <a:latin typeface="Arial Narrow" panose="020B0606020202030204" pitchFamily="34" charset="0"/>
            </a:endParaRPr>
          </a:p>
          <a:p>
            <a:pPr algn="just"/>
            <a:r>
              <a:rPr lang="lv-LV" sz="1400" b="1" dirty="0" smtClean="0">
                <a:solidFill>
                  <a:srgbClr val="7E0000"/>
                </a:solidFill>
                <a:latin typeface="Arial Narrow" panose="020B0606020202030204" pitchFamily="34" charset="0"/>
              </a:rPr>
              <a:t>Nulla </a:t>
            </a:r>
            <a:r>
              <a:rPr lang="lv-LV" sz="1400" b="1" dirty="0">
                <a:solidFill>
                  <a:srgbClr val="7E0000"/>
                </a:solidFill>
                <a:latin typeface="Arial Narrow" panose="020B0606020202030204" pitchFamily="34" charset="0"/>
              </a:rPr>
              <a:t>consequat </a:t>
            </a:r>
            <a:r>
              <a:rPr lang="lv-LV" sz="1400" dirty="0">
                <a:solidFill>
                  <a:schemeClr val="bg1">
                    <a:lumMod val="65000"/>
                  </a:schemeClr>
                </a:solidFill>
                <a:latin typeface="Arial Narrow" panose="020B0606020202030204" pitchFamily="34" charset="0"/>
              </a:rPr>
              <a:t>massa quis enim. Donec pede justo, fringilla vel, aliquet nec, vulputate eget, arcu. In enim justo, rhoncus ut, imperdiet a, venenatis vitae, justo. Nullam dictum felis eu pede mollis pretium</a:t>
            </a:r>
            <a:r>
              <a:rPr lang="lv-LV" sz="1400" dirty="0" smtClean="0">
                <a:solidFill>
                  <a:schemeClr val="bg1">
                    <a:lumMod val="65000"/>
                  </a:schemeClr>
                </a:solidFill>
                <a:latin typeface="Arial Narrow" panose="020B0606020202030204" pitchFamily="34" charset="0"/>
              </a:rPr>
              <a:t>.</a:t>
            </a:r>
            <a:endParaRPr lang="lv-LV" sz="1400" dirty="0">
              <a:solidFill>
                <a:schemeClr val="bg1">
                  <a:lumMod val="65000"/>
                </a:schemeClr>
              </a:solidFill>
              <a:latin typeface="Arial Narrow" panose="020B0606020202030204" pitchFamily="34" charset="0"/>
            </a:endParaRPr>
          </a:p>
          <a:p>
            <a:pPr algn="just"/>
            <a:r>
              <a:rPr lang="lv-LV" sz="1400" dirty="0" smtClean="0">
                <a:solidFill>
                  <a:schemeClr val="bg1">
                    <a:lumMod val="65000"/>
                  </a:schemeClr>
                </a:solidFill>
                <a:latin typeface="Arial Narrow" panose="020B0606020202030204" pitchFamily="34" charset="0"/>
              </a:rPr>
              <a:t>Integer </a:t>
            </a:r>
            <a:r>
              <a:rPr lang="lv-LV" sz="1400" dirty="0">
                <a:solidFill>
                  <a:schemeClr val="bg1">
                    <a:lumMod val="65000"/>
                  </a:schemeClr>
                </a:solidFill>
                <a:latin typeface="Arial Narrow" panose="020B0606020202030204" pitchFamily="34" charset="0"/>
              </a:rPr>
              <a:t>tincidunt. Cras dapibus. </a:t>
            </a:r>
          </a:p>
        </p:txBody>
      </p:sp>
      <p:pic>
        <p:nvPicPr>
          <p:cNvPr id="3" name="Picture 2"/>
          <p:cNvPicPr>
            <a:picLocks noChangeAspect="1"/>
          </p:cNvPicPr>
          <p:nvPr/>
        </p:nvPicPr>
        <p:blipFill>
          <a:blip r:embed="rId4">
            <a:duotone>
              <a:schemeClr val="bg2">
                <a:shade val="45000"/>
                <a:satMod val="135000"/>
              </a:schemeClr>
              <a:prstClr val="white"/>
            </a:duotone>
          </a:blip>
          <a:stretch>
            <a:fillRect/>
          </a:stretch>
        </p:blipFill>
        <p:spPr>
          <a:xfrm flipH="1">
            <a:off x="4649817" y="2057400"/>
            <a:ext cx="246183" cy="621054"/>
          </a:xfrm>
          <a:prstGeom prst="rect">
            <a:avLst/>
          </a:prstGeom>
        </p:spPr>
      </p:pic>
      <p:pic>
        <p:nvPicPr>
          <p:cNvPr id="8" name="Picture 7"/>
          <p:cNvPicPr>
            <a:picLocks noChangeAspect="1"/>
          </p:cNvPicPr>
          <p:nvPr/>
        </p:nvPicPr>
        <p:blipFill>
          <a:blip r:embed="rId4">
            <a:duotone>
              <a:schemeClr val="bg2">
                <a:shade val="45000"/>
                <a:satMod val="135000"/>
              </a:schemeClr>
              <a:prstClr val="white"/>
            </a:duotone>
          </a:blip>
          <a:stretch>
            <a:fillRect/>
          </a:stretch>
        </p:blipFill>
        <p:spPr>
          <a:xfrm flipH="1">
            <a:off x="4942894" y="2057400"/>
            <a:ext cx="246183" cy="621054"/>
          </a:xfrm>
          <a:prstGeom prst="rect">
            <a:avLst/>
          </a:prstGeom>
        </p:spPr>
      </p:pic>
      <p:pic>
        <p:nvPicPr>
          <p:cNvPr id="9" name="Picture 8"/>
          <p:cNvPicPr>
            <a:picLocks noChangeAspect="1"/>
          </p:cNvPicPr>
          <p:nvPr/>
        </p:nvPicPr>
        <p:blipFill>
          <a:blip r:embed="rId4">
            <a:duotone>
              <a:schemeClr val="bg2">
                <a:shade val="45000"/>
                <a:satMod val="135000"/>
              </a:schemeClr>
              <a:prstClr val="white"/>
            </a:duotone>
          </a:blip>
          <a:stretch>
            <a:fillRect/>
          </a:stretch>
        </p:blipFill>
        <p:spPr>
          <a:xfrm flipH="1">
            <a:off x="5244762" y="2057400"/>
            <a:ext cx="246183" cy="621054"/>
          </a:xfrm>
          <a:prstGeom prst="rect">
            <a:avLst/>
          </a:prstGeom>
        </p:spPr>
      </p:pic>
      <p:pic>
        <p:nvPicPr>
          <p:cNvPr id="10" name="Picture 9"/>
          <p:cNvPicPr>
            <a:picLocks noChangeAspect="1"/>
          </p:cNvPicPr>
          <p:nvPr/>
        </p:nvPicPr>
        <p:blipFill>
          <a:blip r:embed="rId4">
            <a:duotone>
              <a:schemeClr val="bg2">
                <a:shade val="45000"/>
                <a:satMod val="135000"/>
              </a:schemeClr>
              <a:prstClr val="white"/>
            </a:duotone>
          </a:blip>
          <a:stretch>
            <a:fillRect/>
          </a:stretch>
        </p:blipFill>
        <p:spPr>
          <a:xfrm flipH="1">
            <a:off x="5599386" y="2066192"/>
            <a:ext cx="246183" cy="621054"/>
          </a:xfrm>
          <a:prstGeom prst="rect">
            <a:avLst/>
          </a:prstGeom>
        </p:spPr>
      </p:pic>
      <p:pic>
        <p:nvPicPr>
          <p:cNvPr id="11" name="Picture 10"/>
          <p:cNvPicPr>
            <a:picLocks noChangeAspect="1"/>
          </p:cNvPicPr>
          <p:nvPr/>
        </p:nvPicPr>
        <p:blipFill>
          <a:blip r:embed="rId4">
            <a:duotone>
              <a:schemeClr val="bg2">
                <a:shade val="45000"/>
                <a:satMod val="135000"/>
              </a:schemeClr>
              <a:prstClr val="white"/>
            </a:duotone>
          </a:blip>
          <a:stretch>
            <a:fillRect/>
          </a:stretch>
        </p:blipFill>
        <p:spPr>
          <a:xfrm flipH="1">
            <a:off x="5918841" y="2066192"/>
            <a:ext cx="246183" cy="621054"/>
          </a:xfrm>
          <a:prstGeom prst="rect">
            <a:avLst/>
          </a:prstGeom>
        </p:spPr>
      </p:pic>
      <p:pic>
        <p:nvPicPr>
          <p:cNvPr id="12" name="Picture 11"/>
          <p:cNvPicPr>
            <a:picLocks noChangeAspect="1"/>
          </p:cNvPicPr>
          <p:nvPr/>
        </p:nvPicPr>
        <p:blipFill>
          <a:blip r:embed="rId4">
            <a:duotone>
              <a:schemeClr val="bg2">
                <a:shade val="45000"/>
                <a:satMod val="135000"/>
              </a:schemeClr>
              <a:prstClr val="white"/>
            </a:duotone>
          </a:blip>
          <a:stretch>
            <a:fillRect/>
          </a:stretch>
        </p:blipFill>
        <p:spPr>
          <a:xfrm flipH="1">
            <a:off x="6211919" y="2066192"/>
            <a:ext cx="246183" cy="621054"/>
          </a:xfrm>
          <a:prstGeom prst="rect">
            <a:avLst/>
          </a:prstGeom>
        </p:spPr>
      </p:pic>
      <p:pic>
        <p:nvPicPr>
          <p:cNvPr id="13" name="Picture 12"/>
          <p:cNvPicPr>
            <a:picLocks noChangeAspect="1"/>
          </p:cNvPicPr>
          <p:nvPr/>
        </p:nvPicPr>
        <p:blipFill>
          <a:blip r:embed="rId4">
            <a:duotone>
              <a:schemeClr val="bg2">
                <a:shade val="45000"/>
                <a:satMod val="135000"/>
              </a:schemeClr>
              <a:prstClr val="white"/>
            </a:duotone>
          </a:blip>
          <a:stretch>
            <a:fillRect/>
          </a:stretch>
        </p:blipFill>
        <p:spPr>
          <a:xfrm flipH="1">
            <a:off x="6528762" y="2080577"/>
            <a:ext cx="246183" cy="621054"/>
          </a:xfrm>
          <a:prstGeom prst="rect">
            <a:avLst/>
          </a:prstGeom>
        </p:spPr>
      </p:pic>
      <p:pic>
        <p:nvPicPr>
          <p:cNvPr id="14" name="Picture 13"/>
          <p:cNvPicPr>
            <a:picLocks noChangeAspect="1"/>
          </p:cNvPicPr>
          <p:nvPr/>
        </p:nvPicPr>
        <p:blipFill>
          <a:blip r:embed="rId4">
            <a:duotone>
              <a:schemeClr val="bg2">
                <a:shade val="45000"/>
                <a:satMod val="135000"/>
              </a:schemeClr>
              <a:prstClr val="white"/>
            </a:duotone>
          </a:blip>
          <a:stretch>
            <a:fillRect/>
          </a:stretch>
        </p:blipFill>
        <p:spPr>
          <a:xfrm flipH="1">
            <a:off x="6821839" y="2080577"/>
            <a:ext cx="246183" cy="621054"/>
          </a:xfrm>
          <a:prstGeom prst="rect">
            <a:avLst/>
          </a:prstGeom>
        </p:spPr>
      </p:pic>
      <p:pic>
        <p:nvPicPr>
          <p:cNvPr id="15" name="Picture 14"/>
          <p:cNvPicPr>
            <a:picLocks noChangeAspect="1"/>
          </p:cNvPicPr>
          <p:nvPr/>
        </p:nvPicPr>
        <p:blipFill>
          <a:blip r:embed="rId4">
            <a:duotone>
              <a:schemeClr val="bg2">
                <a:shade val="45000"/>
                <a:satMod val="135000"/>
              </a:schemeClr>
              <a:prstClr val="white"/>
            </a:duotone>
          </a:blip>
          <a:stretch>
            <a:fillRect/>
          </a:stretch>
        </p:blipFill>
        <p:spPr>
          <a:xfrm flipH="1">
            <a:off x="7123707" y="2080577"/>
            <a:ext cx="246183" cy="621054"/>
          </a:xfrm>
          <a:prstGeom prst="rect">
            <a:avLst/>
          </a:prstGeom>
        </p:spPr>
      </p:pic>
      <p:pic>
        <p:nvPicPr>
          <p:cNvPr id="16" name="Picture 15"/>
          <p:cNvPicPr>
            <a:picLocks noChangeAspect="1"/>
          </p:cNvPicPr>
          <p:nvPr/>
        </p:nvPicPr>
        <p:blipFill>
          <a:blip r:embed="rId4">
            <a:duotone>
              <a:schemeClr val="bg2">
                <a:shade val="45000"/>
                <a:satMod val="135000"/>
              </a:schemeClr>
              <a:prstClr val="white"/>
            </a:duotone>
          </a:blip>
          <a:stretch>
            <a:fillRect/>
          </a:stretch>
        </p:blipFill>
        <p:spPr>
          <a:xfrm flipH="1">
            <a:off x="7478331" y="2089369"/>
            <a:ext cx="246183" cy="621054"/>
          </a:xfrm>
          <a:prstGeom prst="rect">
            <a:avLst/>
          </a:prstGeom>
        </p:spPr>
      </p:pic>
      <p:pic>
        <p:nvPicPr>
          <p:cNvPr id="19" name="Picture 18"/>
          <p:cNvPicPr>
            <a:picLocks noChangeAspect="1"/>
          </p:cNvPicPr>
          <p:nvPr/>
        </p:nvPicPr>
        <p:blipFill>
          <a:blip r:embed="rId4">
            <a:duotone>
              <a:schemeClr val="bg2">
                <a:shade val="45000"/>
                <a:satMod val="135000"/>
              </a:schemeClr>
              <a:prstClr val="white"/>
            </a:duotone>
          </a:blip>
          <a:stretch>
            <a:fillRect/>
          </a:stretch>
        </p:blipFill>
        <p:spPr>
          <a:xfrm flipH="1">
            <a:off x="4649817" y="2805554"/>
            <a:ext cx="246183" cy="621054"/>
          </a:xfrm>
          <a:prstGeom prst="rect">
            <a:avLst/>
          </a:prstGeom>
        </p:spPr>
      </p:pic>
      <p:pic>
        <p:nvPicPr>
          <p:cNvPr id="20" name="Picture 19"/>
          <p:cNvPicPr>
            <a:picLocks noChangeAspect="1"/>
          </p:cNvPicPr>
          <p:nvPr/>
        </p:nvPicPr>
        <p:blipFill>
          <a:blip r:embed="rId4">
            <a:duotone>
              <a:schemeClr val="bg2">
                <a:shade val="45000"/>
                <a:satMod val="135000"/>
              </a:schemeClr>
              <a:prstClr val="white"/>
            </a:duotone>
          </a:blip>
          <a:stretch>
            <a:fillRect/>
          </a:stretch>
        </p:blipFill>
        <p:spPr>
          <a:xfrm flipH="1">
            <a:off x="4942894" y="2805554"/>
            <a:ext cx="246183" cy="621054"/>
          </a:xfrm>
          <a:prstGeom prst="rect">
            <a:avLst/>
          </a:prstGeom>
        </p:spPr>
      </p:pic>
      <p:pic>
        <p:nvPicPr>
          <p:cNvPr id="21" name="Picture 20"/>
          <p:cNvPicPr>
            <a:picLocks noChangeAspect="1"/>
          </p:cNvPicPr>
          <p:nvPr/>
        </p:nvPicPr>
        <p:blipFill>
          <a:blip r:embed="rId4">
            <a:duotone>
              <a:schemeClr val="bg2">
                <a:shade val="45000"/>
                <a:satMod val="135000"/>
              </a:schemeClr>
              <a:prstClr val="white"/>
            </a:duotone>
          </a:blip>
          <a:stretch>
            <a:fillRect/>
          </a:stretch>
        </p:blipFill>
        <p:spPr>
          <a:xfrm flipH="1">
            <a:off x="5244762" y="2805554"/>
            <a:ext cx="246183" cy="621054"/>
          </a:xfrm>
          <a:prstGeom prst="rect">
            <a:avLst/>
          </a:prstGeom>
        </p:spPr>
      </p:pic>
      <p:pic>
        <p:nvPicPr>
          <p:cNvPr id="22" name="Picture 21"/>
          <p:cNvPicPr>
            <a:picLocks noChangeAspect="1"/>
          </p:cNvPicPr>
          <p:nvPr/>
        </p:nvPicPr>
        <p:blipFill>
          <a:blip r:embed="rId4">
            <a:duotone>
              <a:schemeClr val="bg2">
                <a:shade val="45000"/>
                <a:satMod val="135000"/>
              </a:schemeClr>
              <a:prstClr val="white"/>
            </a:duotone>
          </a:blip>
          <a:stretch>
            <a:fillRect/>
          </a:stretch>
        </p:blipFill>
        <p:spPr>
          <a:xfrm flipH="1">
            <a:off x="5599386" y="2814346"/>
            <a:ext cx="246183" cy="621054"/>
          </a:xfrm>
          <a:prstGeom prst="rect">
            <a:avLst/>
          </a:prstGeom>
        </p:spPr>
      </p:pic>
      <p:pic>
        <p:nvPicPr>
          <p:cNvPr id="23" name="Picture 22"/>
          <p:cNvPicPr>
            <a:picLocks noChangeAspect="1"/>
          </p:cNvPicPr>
          <p:nvPr/>
        </p:nvPicPr>
        <p:blipFill>
          <a:blip r:embed="rId4">
            <a:duotone>
              <a:schemeClr val="bg2">
                <a:shade val="45000"/>
                <a:satMod val="135000"/>
              </a:schemeClr>
              <a:prstClr val="white"/>
            </a:duotone>
          </a:blip>
          <a:stretch>
            <a:fillRect/>
          </a:stretch>
        </p:blipFill>
        <p:spPr>
          <a:xfrm flipH="1">
            <a:off x="5918841" y="2814346"/>
            <a:ext cx="246183" cy="621054"/>
          </a:xfrm>
          <a:prstGeom prst="rect">
            <a:avLst/>
          </a:prstGeom>
        </p:spPr>
      </p:pic>
      <p:pic>
        <p:nvPicPr>
          <p:cNvPr id="24" name="Picture 23"/>
          <p:cNvPicPr>
            <a:picLocks noChangeAspect="1"/>
          </p:cNvPicPr>
          <p:nvPr/>
        </p:nvPicPr>
        <p:blipFill>
          <a:blip r:embed="rId4">
            <a:duotone>
              <a:schemeClr val="bg2">
                <a:shade val="45000"/>
                <a:satMod val="135000"/>
              </a:schemeClr>
              <a:prstClr val="white"/>
            </a:duotone>
          </a:blip>
          <a:stretch>
            <a:fillRect/>
          </a:stretch>
        </p:blipFill>
        <p:spPr>
          <a:xfrm flipH="1">
            <a:off x="6211919" y="2814346"/>
            <a:ext cx="246183" cy="621054"/>
          </a:xfrm>
          <a:prstGeom prst="rect">
            <a:avLst/>
          </a:prstGeom>
        </p:spPr>
      </p:pic>
      <p:pic>
        <p:nvPicPr>
          <p:cNvPr id="25" name="Picture 24"/>
          <p:cNvPicPr>
            <a:picLocks noChangeAspect="1"/>
          </p:cNvPicPr>
          <p:nvPr/>
        </p:nvPicPr>
        <p:blipFill>
          <a:blip r:embed="rId4">
            <a:duotone>
              <a:schemeClr val="bg2">
                <a:shade val="45000"/>
                <a:satMod val="135000"/>
              </a:schemeClr>
              <a:prstClr val="white"/>
            </a:duotone>
          </a:blip>
          <a:stretch>
            <a:fillRect/>
          </a:stretch>
        </p:blipFill>
        <p:spPr>
          <a:xfrm flipH="1">
            <a:off x="6528762" y="2828731"/>
            <a:ext cx="246183" cy="621054"/>
          </a:xfrm>
          <a:prstGeom prst="rect">
            <a:avLst/>
          </a:prstGeom>
        </p:spPr>
      </p:pic>
      <p:pic>
        <p:nvPicPr>
          <p:cNvPr id="26" name="Picture 25"/>
          <p:cNvPicPr>
            <a:picLocks noChangeAspect="1"/>
          </p:cNvPicPr>
          <p:nvPr/>
        </p:nvPicPr>
        <p:blipFill>
          <a:blip r:embed="rId4">
            <a:duotone>
              <a:schemeClr val="bg2">
                <a:shade val="45000"/>
                <a:satMod val="135000"/>
              </a:schemeClr>
              <a:prstClr val="white"/>
            </a:duotone>
          </a:blip>
          <a:stretch>
            <a:fillRect/>
          </a:stretch>
        </p:blipFill>
        <p:spPr>
          <a:xfrm flipH="1">
            <a:off x="6821839" y="2828731"/>
            <a:ext cx="246183" cy="621054"/>
          </a:xfrm>
          <a:prstGeom prst="rect">
            <a:avLst/>
          </a:prstGeom>
        </p:spPr>
      </p:pic>
      <p:pic>
        <p:nvPicPr>
          <p:cNvPr id="27" name="Picture 26"/>
          <p:cNvPicPr>
            <a:picLocks noChangeAspect="1"/>
          </p:cNvPicPr>
          <p:nvPr/>
        </p:nvPicPr>
        <p:blipFill>
          <a:blip r:embed="rId4">
            <a:duotone>
              <a:schemeClr val="bg2">
                <a:shade val="45000"/>
                <a:satMod val="135000"/>
              </a:schemeClr>
              <a:prstClr val="white"/>
            </a:duotone>
          </a:blip>
          <a:stretch>
            <a:fillRect/>
          </a:stretch>
        </p:blipFill>
        <p:spPr>
          <a:xfrm flipH="1">
            <a:off x="7123707" y="2828731"/>
            <a:ext cx="246183" cy="621054"/>
          </a:xfrm>
          <a:prstGeom prst="rect">
            <a:avLst/>
          </a:prstGeom>
        </p:spPr>
      </p:pic>
      <p:pic>
        <p:nvPicPr>
          <p:cNvPr id="28" name="Picture 27"/>
          <p:cNvPicPr>
            <a:picLocks noChangeAspect="1"/>
          </p:cNvPicPr>
          <p:nvPr/>
        </p:nvPicPr>
        <p:blipFill>
          <a:blip r:embed="rId4">
            <a:duotone>
              <a:schemeClr val="bg2">
                <a:shade val="45000"/>
                <a:satMod val="135000"/>
              </a:schemeClr>
              <a:prstClr val="white"/>
            </a:duotone>
          </a:blip>
          <a:stretch>
            <a:fillRect/>
          </a:stretch>
        </p:blipFill>
        <p:spPr>
          <a:xfrm flipH="1">
            <a:off x="7478331" y="2837523"/>
            <a:ext cx="246183" cy="621054"/>
          </a:xfrm>
          <a:prstGeom prst="rect">
            <a:avLst/>
          </a:prstGeom>
        </p:spPr>
      </p:pic>
      <p:pic>
        <p:nvPicPr>
          <p:cNvPr id="31" name="Picture 30"/>
          <p:cNvPicPr>
            <a:picLocks noChangeAspect="1"/>
          </p:cNvPicPr>
          <p:nvPr/>
        </p:nvPicPr>
        <p:blipFill>
          <a:blip r:embed="rId4">
            <a:duotone>
              <a:schemeClr val="bg2">
                <a:shade val="45000"/>
                <a:satMod val="135000"/>
              </a:schemeClr>
              <a:prstClr val="white"/>
            </a:duotone>
          </a:blip>
          <a:stretch>
            <a:fillRect/>
          </a:stretch>
        </p:blipFill>
        <p:spPr>
          <a:xfrm flipH="1">
            <a:off x="4649817" y="3506143"/>
            <a:ext cx="246183" cy="621054"/>
          </a:xfrm>
          <a:prstGeom prst="rect">
            <a:avLst/>
          </a:prstGeom>
        </p:spPr>
      </p:pic>
      <p:pic>
        <p:nvPicPr>
          <p:cNvPr id="32" name="Picture 31"/>
          <p:cNvPicPr>
            <a:picLocks noChangeAspect="1"/>
          </p:cNvPicPr>
          <p:nvPr/>
        </p:nvPicPr>
        <p:blipFill>
          <a:blip r:embed="rId4">
            <a:duotone>
              <a:schemeClr val="bg2">
                <a:shade val="45000"/>
                <a:satMod val="135000"/>
              </a:schemeClr>
              <a:prstClr val="white"/>
            </a:duotone>
          </a:blip>
          <a:stretch>
            <a:fillRect/>
          </a:stretch>
        </p:blipFill>
        <p:spPr>
          <a:xfrm flipH="1">
            <a:off x="4942894" y="3506143"/>
            <a:ext cx="246183" cy="621054"/>
          </a:xfrm>
          <a:prstGeom prst="rect">
            <a:avLst/>
          </a:prstGeom>
        </p:spPr>
      </p:pic>
      <p:pic>
        <p:nvPicPr>
          <p:cNvPr id="33" name="Picture 32"/>
          <p:cNvPicPr>
            <a:picLocks noChangeAspect="1"/>
          </p:cNvPicPr>
          <p:nvPr/>
        </p:nvPicPr>
        <p:blipFill>
          <a:blip r:embed="rId4">
            <a:duotone>
              <a:schemeClr val="bg2">
                <a:shade val="45000"/>
                <a:satMod val="135000"/>
              </a:schemeClr>
              <a:prstClr val="white"/>
            </a:duotone>
          </a:blip>
          <a:stretch>
            <a:fillRect/>
          </a:stretch>
        </p:blipFill>
        <p:spPr>
          <a:xfrm flipH="1">
            <a:off x="5244762" y="3506143"/>
            <a:ext cx="246183" cy="621054"/>
          </a:xfrm>
          <a:prstGeom prst="rect">
            <a:avLst/>
          </a:prstGeom>
        </p:spPr>
      </p:pic>
      <p:pic>
        <p:nvPicPr>
          <p:cNvPr id="34" name="Picture 33"/>
          <p:cNvPicPr>
            <a:picLocks noChangeAspect="1"/>
          </p:cNvPicPr>
          <p:nvPr/>
        </p:nvPicPr>
        <p:blipFill>
          <a:blip r:embed="rId4">
            <a:duotone>
              <a:schemeClr val="bg2">
                <a:shade val="45000"/>
                <a:satMod val="135000"/>
              </a:schemeClr>
              <a:prstClr val="white"/>
            </a:duotone>
          </a:blip>
          <a:stretch>
            <a:fillRect/>
          </a:stretch>
        </p:blipFill>
        <p:spPr>
          <a:xfrm flipH="1">
            <a:off x="5599386" y="3514935"/>
            <a:ext cx="246183" cy="621054"/>
          </a:xfrm>
          <a:prstGeom prst="rect">
            <a:avLst/>
          </a:prstGeom>
        </p:spPr>
      </p:pic>
      <p:pic>
        <p:nvPicPr>
          <p:cNvPr id="35" name="Picture 34"/>
          <p:cNvPicPr>
            <a:picLocks noChangeAspect="1"/>
          </p:cNvPicPr>
          <p:nvPr/>
        </p:nvPicPr>
        <p:blipFill>
          <a:blip r:embed="rId4">
            <a:duotone>
              <a:schemeClr val="bg2">
                <a:shade val="45000"/>
                <a:satMod val="135000"/>
              </a:schemeClr>
              <a:prstClr val="white"/>
            </a:duotone>
          </a:blip>
          <a:stretch>
            <a:fillRect/>
          </a:stretch>
        </p:blipFill>
        <p:spPr>
          <a:xfrm flipH="1">
            <a:off x="5918841" y="3514935"/>
            <a:ext cx="246183" cy="621054"/>
          </a:xfrm>
          <a:prstGeom prst="rect">
            <a:avLst/>
          </a:prstGeom>
        </p:spPr>
      </p:pic>
      <p:pic>
        <p:nvPicPr>
          <p:cNvPr id="36" name="Picture 35"/>
          <p:cNvPicPr>
            <a:picLocks noChangeAspect="1"/>
          </p:cNvPicPr>
          <p:nvPr/>
        </p:nvPicPr>
        <p:blipFill>
          <a:blip r:embed="rId4">
            <a:duotone>
              <a:schemeClr val="bg2">
                <a:shade val="45000"/>
                <a:satMod val="135000"/>
              </a:schemeClr>
              <a:prstClr val="white"/>
            </a:duotone>
          </a:blip>
          <a:stretch>
            <a:fillRect/>
          </a:stretch>
        </p:blipFill>
        <p:spPr>
          <a:xfrm flipH="1">
            <a:off x="6211919" y="3514935"/>
            <a:ext cx="246183" cy="621054"/>
          </a:xfrm>
          <a:prstGeom prst="rect">
            <a:avLst/>
          </a:prstGeom>
        </p:spPr>
      </p:pic>
      <p:pic>
        <p:nvPicPr>
          <p:cNvPr id="37" name="Picture 36"/>
          <p:cNvPicPr>
            <a:picLocks noChangeAspect="1"/>
          </p:cNvPicPr>
          <p:nvPr/>
        </p:nvPicPr>
        <p:blipFill>
          <a:blip r:embed="rId4">
            <a:duotone>
              <a:schemeClr val="bg2">
                <a:shade val="45000"/>
                <a:satMod val="135000"/>
              </a:schemeClr>
              <a:prstClr val="white"/>
            </a:duotone>
          </a:blip>
          <a:stretch>
            <a:fillRect/>
          </a:stretch>
        </p:blipFill>
        <p:spPr>
          <a:xfrm flipH="1">
            <a:off x="6528762" y="3529320"/>
            <a:ext cx="246183" cy="621054"/>
          </a:xfrm>
          <a:prstGeom prst="rect">
            <a:avLst/>
          </a:prstGeom>
        </p:spPr>
      </p:pic>
      <p:pic>
        <p:nvPicPr>
          <p:cNvPr id="38" name="Picture 37"/>
          <p:cNvPicPr>
            <a:picLocks noChangeAspect="1"/>
          </p:cNvPicPr>
          <p:nvPr/>
        </p:nvPicPr>
        <p:blipFill>
          <a:blip r:embed="rId4">
            <a:duotone>
              <a:schemeClr val="bg2">
                <a:shade val="45000"/>
                <a:satMod val="135000"/>
              </a:schemeClr>
              <a:prstClr val="white"/>
            </a:duotone>
          </a:blip>
          <a:stretch>
            <a:fillRect/>
          </a:stretch>
        </p:blipFill>
        <p:spPr>
          <a:xfrm flipH="1">
            <a:off x="6821839" y="3529320"/>
            <a:ext cx="246183" cy="621054"/>
          </a:xfrm>
          <a:prstGeom prst="rect">
            <a:avLst/>
          </a:prstGeom>
        </p:spPr>
      </p:pic>
      <p:pic>
        <p:nvPicPr>
          <p:cNvPr id="55" name="Picture 54"/>
          <p:cNvPicPr>
            <a:picLocks noChangeAspect="1"/>
          </p:cNvPicPr>
          <p:nvPr/>
        </p:nvPicPr>
        <p:blipFill>
          <a:blip r:embed="rId5"/>
          <a:stretch>
            <a:fillRect/>
          </a:stretch>
        </p:blipFill>
        <p:spPr>
          <a:xfrm>
            <a:off x="7165059" y="3524133"/>
            <a:ext cx="243710" cy="614814"/>
          </a:xfrm>
          <a:prstGeom prst="rect">
            <a:avLst/>
          </a:prstGeom>
        </p:spPr>
      </p:pic>
      <p:pic>
        <p:nvPicPr>
          <p:cNvPr id="56" name="Picture 55"/>
          <p:cNvPicPr>
            <a:picLocks noChangeAspect="1"/>
          </p:cNvPicPr>
          <p:nvPr/>
        </p:nvPicPr>
        <p:blipFill>
          <a:blip r:embed="rId5"/>
          <a:stretch>
            <a:fillRect/>
          </a:stretch>
        </p:blipFill>
        <p:spPr>
          <a:xfrm>
            <a:off x="7501282" y="3518299"/>
            <a:ext cx="243710" cy="614814"/>
          </a:xfrm>
          <a:prstGeom prst="rect">
            <a:avLst/>
          </a:prstGeom>
        </p:spPr>
      </p:pic>
      <p:pic>
        <p:nvPicPr>
          <p:cNvPr id="57" name="Picture 56"/>
          <p:cNvPicPr>
            <a:picLocks noChangeAspect="1"/>
          </p:cNvPicPr>
          <p:nvPr/>
        </p:nvPicPr>
        <p:blipFill>
          <a:blip r:embed="rId5"/>
          <a:stretch>
            <a:fillRect/>
          </a:stretch>
        </p:blipFill>
        <p:spPr>
          <a:xfrm>
            <a:off x="4648090" y="4212566"/>
            <a:ext cx="243710" cy="614814"/>
          </a:xfrm>
          <a:prstGeom prst="rect">
            <a:avLst/>
          </a:prstGeom>
        </p:spPr>
      </p:pic>
      <p:pic>
        <p:nvPicPr>
          <p:cNvPr id="58" name="Picture 57"/>
          <p:cNvPicPr>
            <a:picLocks noChangeAspect="1"/>
          </p:cNvPicPr>
          <p:nvPr/>
        </p:nvPicPr>
        <p:blipFill>
          <a:blip r:embed="rId5"/>
          <a:stretch>
            <a:fillRect/>
          </a:stretch>
        </p:blipFill>
        <p:spPr>
          <a:xfrm>
            <a:off x="4940353" y="4206732"/>
            <a:ext cx="243710" cy="614814"/>
          </a:xfrm>
          <a:prstGeom prst="rect">
            <a:avLst/>
          </a:prstGeom>
        </p:spPr>
      </p:pic>
      <p:pic>
        <p:nvPicPr>
          <p:cNvPr id="59" name="Picture 58"/>
          <p:cNvPicPr>
            <a:picLocks noChangeAspect="1"/>
          </p:cNvPicPr>
          <p:nvPr/>
        </p:nvPicPr>
        <p:blipFill>
          <a:blip r:embed="rId5"/>
          <a:stretch>
            <a:fillRect/>
          </a:stretch>
        </p:blipFill>
        <p:spPr>
          <a:xfrm>
            <a:off x="5234345" y="4218241"/>
            <a:ext cx="243710" cy="614814"/>
          </a:xfrm>
          <a:prstGeom prst="rect">
            <a:avLst/>
          </a:prstGeom>
        </p:spPr>
      </p:pic>
      <p:pic>
        <p:nvPicPr>
          <p:cNvPr id="60" name="Picture 59"/>
          <p:cNvPicPr>
            <a:picLocks noChangeAspect="1"/>
          </p:cNvPicPr>
          <p:nvPr/>
        </p:nvPicPr>
        <p:blipFill>
          <a:blip r:embed="rId5"/>
          <a:stretch>
            <a:fillRect/>
          </a:stretch>
        </p:blipFill>
        <p:spPr>
          <a:xfrm>
            <a:off x="5526608" y="4212407"/>
            <a:ext cx="243710" cy="614814"/>
          </a:xfrm>
          <a:prstGeom prst="rect">
            <a:avLst/>
          </a:prstGeom>
        </p:spPr>
      </p:pic>
      <p:pic>
        <p:nvPicPr>
          <p:cNvPr id="61" name="Picture 60"/>
          <p:cNvPicPr>
            <a:picLocks noChangeAspect="1"/>
          </p:cNvPicPr>
          <p:nvPr/>
        </p:nvPicPr>
        <p:blipFill>
          <a:blip r:embed="rId5"/>
          <a:stretch>
            <a:fillRect/>
          </a:stretch>
        </p:blipFill>
        <p:spPr>
          <a:xfrm>
            <a:off x="5797801" y="4229991"/>
            <a:ext cx="243710" cy="614814"/>
          </a:xfrm>
          <a:prstGeom prst="rect">
            <a:avLst/>
          </a:prstGeom>
        </p:spPr>
      </p:pic>
      <p:pic>
        <p:nvPicPr>
          <p:cNvPr id="62" name="Picture 61"/>
          <p:cNvPicPr>
            <a:picLocks noChangeAspect="1"/>
          </p:cNvPicPr>
          <p:nvPr/>
        </p:nvPicPr>
        <p:blipFill>
          <a:blip r:embed="rId5"/>
          <a:stretch>
            <a:fillRect/>
          </a:stretch>
        </p:blipFill>
        <p:spPr>
          <a:xfrm>
            <a:off x="6090064" y="4224157"/>
            <a:ext cx="243710" cy="614814"/>
          </a:xfrm>
          <a:prstGeom prst="rect">
            <a:avLst/>
          </a:prstGeom>
        </p:spPr>
      </p:pic>
      <p:pic>
        <p:nvPicPr>
          <p:cNvPr id="63" name="Picture 62"/>
          <p:cNvPicPr>
            <a:picLocks noChangeAspect="1"/>
          </p:cNvPicPr>
          <p:nvPr/>
        </p:nvPicPr>
        <p:blipFill>
          <a:blip r:embed="rId5"/>
          <a:stretch>
            <a:fillRect/>
          </a:stretch>
        </p:blipFill>
        <p:spPr>
          <a:xfrm>
            <a:off x="6396906" y="4232787"/>
            <a:ext cx="243710" cy="614814"/>
          </a:xfrm>
          <a:prstGeom prst="rect">
            <a:avLst/>
          </a:prstGeom>
        </p:spPr>
      </p:pic>
      <p:pic>
        <p:nvPicPr>
          <p:cNvPr id="64" name="Picture 63"/>
          <p:cNvPicPr>
            <a:picLocks noChangeAspect="1"/>
          </p:cNvPicPr>
          <p:nvPr/>
        </p:nvPicPr>
        <p:blipFill>
          <a:blip r:embed="rId5"/>
          <a:stretch>
            <a:fillRect/>
          </a:stretch>
        </p:blipFill>
        <p:spPr>
          <a:xfrm>
            <a:off x="6689169" y="4226953"/>
            <a:ext cx="243710" cy="614814"/>
          </a:xfrm>
          <a:prstGeom prst="rect">
            <a:avLst/>
          </a:prstGeom>
        </p:spPr>
      </p:pic>
      <p:pic>
        <p:nvPicPr>
          <p:cNvPr id="65" name="Picture 64"/>
          <p:cNvPicPr>
            <a:picLocks noChangeAspect="1"/>
          </p:cNvPicPr>
          <p:nvPr/>
        </p:nvPicPr>
        <p:blipFill>
          <a:blip r:embed="rId5"/>
          <a:stretch>
            <a:fillRect/>
          </a:stretch>
        </p:blipFill>
        <p:spPr>
          <a:xfrm>
            <a:off x="6983161" y="4238462"/>
            <a:ext cx="243710" cy="614814"/>
          </a:xfrm>
          <a:prstGeom prst="rect">
            <a:avLst/>
          </a:prstGeom>
        </p:spPr>
      </p:pic>
      <p:pic>
        <p:nvPicPr>
          <p:cNvPr id="66" name="Picture 65"/>
          <p:cNvPicPr>
            <a:picLocks noChangeAspect="1"/>
          </p:cNvPicPr>
          <p:nvPr/>
        </p:nvPicPr>
        <p:blipFill>
          <a:blip r:embed="rId5"/>
          <a:stretch>
            <a:fillRect/>
          </a:stretch>
        </p:blipFill>
        <p:spPr>
          <a:xfrm>
            <a:off x="7275424" y="4232628"/>
            <a:ext cx="243710" cy="614814"/>
          </a:xfrm>
          <a:prstGeom prst="rect">
            <a:avLst/>
          </a:prstGeom>
        </p:spPr>
      </p:pic>
      <p:pic>
        <p:nvPicPr>
          <p:cNvPr id="67" name="Picture 66"/>
          <p:cNvPicPr>
            <a:picLocks noChangeAspect="1"/>
          </p:cNvPicPr>
          <p:nvPr/>
        </p:nvPicPr>
        <p:blipFill>
          <a:blip r:embed="rId5"/>
          <a:stretch>
            <a:fillRect/>
          </a:stretch>
        </p:blipFill>
        <p:spPr>
          <a:xfrm>
            <a:off x="7546617" y="4250212"/>
            <a:ext cx="243710" cy="614814"/>
          </a:xfrm>
          <a:prstGeom prst="rect">
            <a:avLst/>
          </a:prstGeom>
        </p:spPr>
      </p:pic>
      <p:sp>
        <p:nvSpPr>
          <p:cNvPr id="47" name="Slide Number Placeholder 4"/>
          <p:cNvSpPr txBox="1">
            <a:spLocks/>
          </p:cNvSpPr>
          <p:nvPr/>
        </p:nvSpPr>
        <p:spPr>
          <a:xfrm>
            <a:off x="6800851" y="6356350"/>
            <a:ext cx="2057400" cy="365125"/>
          </a:xfrm>
          <a:prstGeom prst="rect">
            <a:avLst/>
          </a:prstGeom>
        </p:spPr>
        <p:txBody>
          <a:bodyPr/>
          <a:lstStyle>
            <a:defPPr>
              <a:defRPr lang="lv-LV"/>
            </a:defPPr>
            <a:lvl1pPr marL="0" algn="r" defTabSz="914400" rtl="0" eaLnBrk="1" latinLnBrk="0" hangingPunct="1">
              <a:defRPr sz="2000" b="1" kern="1200">
                <a:solidFill>
                  <a:srgbClr val="FF0000"/>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CF791C1C-13D5-4558-8415-393A8CABDC2D}" type="slidenum">
              <a:rPr lang="lv-LV" smtClean="0">
                <a:solidFill>
                  <a:schemeClr val="bg1">
                    <a:lumMod val="85000"/>
                  </a:schemeClr>
                </a:solidFill>
              </a:rPr>
              <a:t>7</a:t>
            </a:fld>
            <a:endParaRPr lang="lv-LV" dirty="0">
              <a:solidFill>
                <a:schemeClr val="bg1">
                  <a:lumMod val="85000"/>
                </a:schemeClr>
              </a:solidFill>
            </a:endParaRPr>
          </a:p>
        </p:txBody>
      </p:sp>
      <p:pic>
        <p:nvPicPr>
          <p:cNvPr id="49" name="Picture 48"/>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184027" y="159606"/>
            <a:ext cx="1912613" cy="883859"/>
          </a:xfrm>
          <a:prstGeom prst="rect">
            <a:avLst/>
          </a:prstGeom>
        </p:spPr>
      </p:pic>
    </p:spTree>
    <p:extLst>
      <p:ext uri="{BB962C8B-B14F-4D97-AF65-F5344CB8AC3E}">
        <p14:creationId xmlns:p14="http://schemas.microsoft.com/office/powerpoint/2010/main" val="280572066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1" y="5530362"/>
            <a:ext cx="9144000" cy="1336431"/>
          </a:xfrm>
          <a:prstGeom prst="rect">
            <a:avLst/>
          </a:prstGeom>
        </p:spPr>
      </p:pic>
      <p:sp>
        <p:nvSpPr>
          <p:cNvPr id="5" name="TextBox 4"/>
          <p:cNvSpPr txBox="1"/>
          <p:nvPr/>
        </p:nvSpPr>
        <p:spPr>
          <a:xfrm>
            <a:off x="2216606" y="1376656"/>
            <a:ext cx="1617751" cy="461665"/>
          </a:xfrm>
          <a:prstGeom prst="rect">
            <a:avLst/>
          </a:prstGeom>
          <a:noFill/>
        </p:spPr>
        <p:txBody>
          <a:bodyPr wrap="none" rtlCol="0">
            <a:spAutoFit/>
          </a:bodyPr>
          <a:lstStyle/>
          <a:p>
            <a:r>
              <a:rPr lang="lv-LV" sz="2400" b="1" dirty="0" smtClean="0">
                <a:solidFill>
                  <a:srgbClr val="7E0000"/>
                </a:solidFill>
                <a:latin typeface="Arial Narrow" panose="020B0606020202030204" pitchFamily="34" charset="0"/>
              </a:rPr>
              <a:t>Nosaukums</a:t>
            </a:r>
            <a:endParaRPr lang="lv-LV" sz="2400" b="1" dirty="0">
              <a:solidFill>
                <a:srgbClr val="7E0000"/>
              </a:solidFill>
              <a:latin typeface="Arial Narrow" panose="020B0606020202030204" pitchFamily="34" charset="0"/>
            </a:endParaRPr>
          </a:p>
        </p:txBody>
      </p:sp>
      <p:sp>
        <p:nvSpPr>
          <p:cNvPr id="7" name="TextBox 6"/>
          <p:cNvSpPr txBox="1"/>
          <p:nvPr/>
        </p:nvSpPr>
        <p:spPr>
          <a:xfrm>
            <a:off x="2216606" y="1972106"/>
            <a:ext cx="5905902" cy="3077766"/>
          </a:xfrm>
          <a:prstGeom prst="rect">
            <a:avLst/>
          </a:prstGeom>
          <a:noFill/>
        </p:spPr>
        <p:txBody>
          <a:bodyPr wrap="square" rtlCol="0">
            <a:spAutoFit/>
          </a:bodyPr>
          <a:lstStyle/>
          <a:p>
            <a:pPr algn="just"/>
            <a:r>
              <a:rPr lang="lv-LV" sz="1200" b="1" dirty="0" smtClean="0">
                <a:solidFill>
                  <a:srgbClr val="7E0000"/>
                </a:solidFill>
                <a:latin typeface="Arial Narrow" panose="020B0606020202030204" pitchFamily="34" charset="0"/>
              </a:rPr>
              <a:t>Lorem ipsum dolor sit </a:t>
            </a:r>
          </a:p>
          <a:p>
            <a:pPr algn="just"/>
            <a:r>
              <a:rPr lang="lv-LV" sz="1200" dirty="0" smtClean="0">
                <a:solidFill>
                  <a:schemeClr val="bg1">
                    <a:lumMod val="65000"/>
                  </a:schemeClr>
                </a:solidFill>
                <a:latin typeface="Arial Narrow" panose="020B0606020202030204" pitchFamily="34" charset="0"/>
              </a:rPr>
              <a:t>Lorem </a:t>
            </a:r>
            <a:r>
              <a:rPr lang="lv-LV" sz="1200" dirty="0">
                <a:solidFill>
                  <a:schemeClr val="bg1">
                    <a:lumMod val="65000"/>
                  </a:schemeClr>
                </a:solidFill>
                <a:latin typeface="Arial Narrow" panose="020B0606020202030204" pitchFamily="34" charset="0"/>
              </a:rPr>
              <a:t>ipsum dolor sit amet, consectetuer adipiscing elit. Aenean commodo ligula eget dolor. Aenean massa. Cum sociis natoque penatibus et magnis dis parturient montes, nascetur ridiculus mus. Donec quam felis, ultricies nec, pellentesque eu, pretium quis, sem</a:t>
            </a:r>
            <a:r>
              <a:rPr lang="lv-LV" sz="1200" dirty="0" smtClean="0">
                <a:solidFill>
                  <a:schemeClr val="bg1">
                    <a:lumMod val="65000"/>
                  </a:schemeClr>
                </a:solidFill>
                <a:latin typeface="Arial Narrow" panose="020B0606020202030204" pitchFamily="34" charset="0"/>
              </a:rPr>
              <a:t>.</a:t>
            </a:r>
          </a:p>
          <a:p>
            <a:pPr algn="just"/>
            <a:r>
              <a:rPr lang="lv-LV" sz="1200" dirty="0" smtClean="0">
                <a:solidFill>
                  <a:schemeClr val="bg1">
                    <a:lumMod val="65000"/>
                  </a:schemeClr>
                </a:solidFill>
                <a:latin typeface="Arial Narrow" panose="020B0606020202030204" pitchFamily="34" charset="0"/>
              </a:rPr>
              <a:t> </a:t>
            </a:r>
          </a:p>
          <a:p>
            <a:pPr algn="just"/>
            <a:r>
              <a:rPr lang="lv-LV" sz="1200" b="1" dirty="0" smtClean="0">
                <a:solidFill>
                  <a:srgbClr val="7E0000"/>
                </a:solidFill>
                <a:latin typeface="Arial Narrow" panose="020B0606020202030204" pitchFamily="34" charset="0"/>
              </a:rPr>
              <a:t>Lorem ipsum dolor sit </a:t>
            </a:r>
          </a:p>
          <a:p>
            <a:pPr algn="just"/>
            <a:r>
              <a:rPr lang="lv-LV" sz="1200" dirty="0" smtClean="0">
                <a:solidFill>
                  <a:srgbClr val="7E0000"/>
                </a:solidFill>
                <a:latin typeface="Arial Narrow" panose="020B0606020202030204" pitchFamily="34" charset="0"/>
              </a:rPr>
              <a:t>Lorem ipsum dolor sit amet, consectetuer adipiscing elit. Aenean commodo ligula eget dolor. Aenean massa. Cum sociis natoque penatibus et magnis dis parturient montes, nascetur ridiculus mus. Donec quam felis, ultricies nec, pellentesque eu, pretium quis, sem. </a:t>
            </a:r>
          </a:p>
          <a:p>
            <a:pPr algn="just"/>
            <a:endParaRPr lang="lv-LV" sz="1200" dirty="0">
              <a:solidFill>
                <a:schemeClr val="bg1">
                  <a:lumMod val="65000"/>
                </a:schemeClr>
              </a:solidFill>
              <a:latin typeface="Arial Narrow" panose="020B0606020202030204" pitchFamily="34" charset="0"/>
            </a:endParaRPr>
          </a:p>
          <a:p>
            <a:pPr algn="just"/>
            <a:r>
              <a:rPr lang="lv-LV" sz="1200" b="1" dirty="0" smtClean="0">
                <a:solidFill>
                  <a:srgbClr val="7E0000"/>
                </a:solidFill>
                <a:latin typeface="Arial Narrow" panose="020B0606020202030204" pitchFamily="34" charset="0"/>
              </a:rPr>
              <a:t>Lorem ipsum dolor sit </a:t>
            </a:r>
          </a:p>
          <a:p>
            <a:pPr algn="just"/>
            <a:r>
              <a:rPr lang="lv-LV" sz="1200" dirty="0" smtClean="0">
                <a:solidFill>
                  <a:schemeClr val="bg1">
                    <a:lumMod val="65000"/>
                  </a:schemeClr>
                </a:solidFill>
                <a:latin typeface="Arial Narrow" panose="020B0606020202030204" pitchFamily="34" charset="0"/>
              </a:rPr>
              <a:t>Lorem ipsum dolor sit amet, consectetuer adipiscing elit. Aenean commodo ligula eget dolor. Aenean massa. Cum sociis natoque penatibus et magnis dis parturient montes, nascetur ridiculus mus. Donec quam felis, ultricies nec, pellentesque eu, pretium quis, sem. </a:t>
            </a:r>
          </a:p>
          <a:p>
            <a:pPr algn="just"/>
            <a:endParaRPr lang="lv-LV" sz="1200" dirty="0" smtClean="0">
              <a:solidFill>
                <a:schemeClr val="bg1">
                  <a:lumMod val="65000"/>
                </a:schemeClr>
              </a:solidFill>
            </a:endParaRPr>
          </a:p>
          <a:p>
            <a:pPr algn="just"/>
            <a:endParaRPr lang="lv-LV" sz="1400" dirty="0" smtClean="0">
              <a:solidFill>
                <a:schemeClr val="bg1">
                  <a:lumMod val="65000"/>
                </a:schemeClr>
              </a:solidFill>
            </a:endParaRPr>
          </a:p>
        </p:txBody>
      </p:sp>
      <p:sp>
        <p:nvSpPr>
          <p:cNvPr id="2" name="Rectangle 1"/>
          <p:cNvSpPr/>
          <p:nvPr/>
        </p:nvSpPr>
        <p:spPr>
          <a:xfrm>
            <a:off x="2084172" y="2046248"/>
            <a:ext cx="66530" cy="2484000"/>
          </a:xfrm>
          <a:prstGeom prst="rect">
            <a:avLst/>
          </a:prstGeom>
          <a:solidFill>
            <a:srgbClr val="7E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v-LV"/>
          </a:p>
        </p:txBody>
      </p:sp>
      <p:pic>
        <p:nvPicPr>
          <p:cNvPr id="48" name="Picture 5"/>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298655" y="2046247"/>
            <a:ext cx="635617" cy="6356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0" name="Picture 35"/>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263729" y="3822572"/>
            <a:ext cx="592562" cy="59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 name="Picture 1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230777" y="2924431"/>
            <a:ext cx="664434" cy="655575"/>
          </a:xfrm>
          <a:prstGeom prst="rect">
            <a:avLst/>
          </a:prstGeom>
        </p:spPr>
      </p:pic>
      <p:sp>
        <p:nvSpPr>
          <p:cNvPr id="10" name="Slide Number Placeholder 4"/>
          <p:cNvSpPr txBox="1">
            <a:spLocks/>
          </p:cNvSpPr>
          <p:nvPr/>
        </p:nvSpPr>
        <p:spPr>
          <a:xfrm>
            <a:off x="6800851" y="6356350"/>
            <a:ext cx="2057400" cy="365125"/>
          </a:xfrm>
          <a:prstGeom prst="rect">
            <a:avLst/>
          </a:prstGeom>
        </p:spPr>
        <p:txBody>
          <a:bodyPr/>
          <a:lstStyle>
            <a:defPPr>
              <a:defRPr lang="lv-LV"/>
            </a:defPPr>
            <a:lvl1pPr marL="0" algn="r" defTabSz="914400" rtl="0" eaLnBrk="1" latinLnBrk="0" hangingPunct="1">
              <a:defRPr sz="2000" b="1" kern="1200">
                <a:solidFill>
                  <a:srgbClr val="FF0000"/>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lv-LV" dirty="0" smtClean="0">
                <a:solidFill>
                  <a:schemeClr val="bg1">
                    <a:lumMod val="85000"/>
                  </a:schemeClr>
                </a:solidFill>
              </a:rPr>
              <a:t>8</a:t>
            </a:r>
            <a:endParaRPr lang="lv-LV" dirty="0">
              <a:solidFill>
                <a:schemeClr val="bg1">
                  <a:lumMod val="85000"/>
                </a:schemeClr>
              </a:solidFill>
            </a:endParaRPr>
          </a:p>
        </p:txBody>
      </p:sp>
      <p:pic>
        <p:nvPicPr>
          <p:cNvPr id="12" name="Picture 11"/>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184027" y="159606"/>
            <a:ext cx="1912613" cy="883859"/>
          </a:xfrm>
          <a:prstGeom prst="rect">
            <a:avLst/>
          </a:prstGeom>
        </p:spPr>
      </p:pic>
    </p:spTree>
    <p:extLst>
      <p:ext uri="{BB962C8B-B14F-4D97-AF65-F5344CB8AC3E}">
        <p14:creationId xmlns:p14="http://schemas.microsoft.com/office/powerpoint/2010/main" val="188359559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1" y="5530362"/>
            <a:ext cx="9144000" cy="1336431"/>
          </a:xfrm>
          <a:prstGeom prst="rect">
            <a:avLst/>
          </a:prstGeom>
        </p:spPr>
      </p:pic>
      <p:sp>
        <p:nvSpPr>
          <p:cNvPr id="5" name="TextBox 4"/>
          <p:cNvSpPr txBox="1"/>
          <p:nvPr/>
        </p:nvSpPr>
        <p:spPr>
          <a:xfrm>
            <a:off x="1165288" y="4528872"/>
            <a:ext cx="1617751" cy="461665"/>
          </a:xfrm>
          <a:prstGeom prst="rect">
            <a:avLst/>
          </a:prstGeom>
          <a:noFill/>
        </p:spPr>
        <p:txBody>
          <a:bodyPr wrap="none" rtlCol="0">
            <a:spAutoFit/>
          </a:bodyPr>
          <a:lstStyle/>
          <a:p>
            <a:r>
              <a:rPr lang="lv-LV" sz="2400" b="1" dirty="0" smtClean="0">
                <a:solidFill>
                  <a:srgbClr val="7E0000"/>
                </a:solidFill>
                <a:latin typeface="Arial Narrow" panose="020B0606020202030204" pitchFamily="34" charset="0"/>
              </a:rPr>
              <a:t>Nosaukums</a:t>
            </a:r>
            <a:endParaRPr lang="lv-LV" sz="2400" b="1" dirty="0">
              <a:solidFill>
                <a:srgbClr val="7E0000"/>
              </a:solidFill>
              <a:latin typeface="Arial Narrow" panose="020B0606020202030204" pitchFamily="34" charset="0"/>
            </a:endParaRPr>
          </a:p>
        </p:txBody>
      </p:sp>
      <p:pic>
        <p:nvPicPr>
          <p:cNvPr id="2" name="Picture 1"/>
          <p:cNvPicPr>
            <a:picLocks noChangeAspect="1"/>
          </p:cNvPicPr>
          <p:nvPr/>
        </p:nvPicPr>
        <p:blipFill>
          <a:blip r:embed="rId3"/>
          <a:stretch>
            <a:fillRect/>
          </a:stretch>
        </p:blipFill>
        <p:spPr>
          <a:xfrm>
            <a:off x="1362056" y="1606692"/>
            <a:ext cx="2059924" cy="2794154"/>
          </a:xfrm>
          <a:prstGeom prst="rect">
            <a:avLst/>
          </a:prstGeom>
        </p:spPr>
      </p:pic>
      <p:sp>
        <p:nvSpPr>
          <p:cNvPr id="7" name="TextBox 6"/>
          <p:cNvSpPr txBox="1"/>
          <p:nvPr/>
        </p:nvSpPr>
        <p:spPr>
          <a:xfrm>
            <a:off x="1459147" y="2311271"/>
            <a:ext cx="1865742" cy="1384995"/>
          </a:xfrm>
          <a:prstGeom prst="rect">
            <a:avLst/>
          </a:prstGeom>
          <a:noFill/>
        </p:spPr>
        <p:txBody>
          <a:bodyPr wrap="square" rtlCol="0">
            <a:spAutoFit/>
          </a:bodyPr>
          <a:lstStyle/>
          <a:p>
            <a:r>
              <a:rPr lang="lv-LV" sz="1400" dirty="0" smtClean="0">
                <a:solidFill>
                  <a:schemeClr val="bg1">
                    <a:lumMod val="50000"/>
                  </a:schemeClr>
                </a:solidFill>
                <a:latin typeface="Arial Narrow" panose="020B0606020202030204" pitchFamily="34" charset="0"/>
              </a:rPr>
              <a:t>Lorem </a:t>
            </a:r>
            <a:r>
              <a:rPr lang="lv-LV" sz="1400" dirty="0">
                <a:solidFill>
                  <a:schemeClr val="bg1">
                    <a:lumMod val="50000"/>
                  </a:schemeClr>
                </a:solidFill>
                <a:latin typeface="Arial Narrow" panose="020B0606020202030204" pitchFamily="34" charset="0"/>
              </a:rPr>
              <a:t>ipsum dolor sit amet, consectetuer adipiscing elit. Aenean commodo ligula eget dolor. Aenean massa. Cum sociis </a:t>
            </a:r>
            <a:r>
              <a:rPr lang="lv-LV" sz="1400" dirty="0" smtClean="0">
                <a:solidFill>
                  <a:schemeClr val="bg1">
                    <a:lumMod val="50000"/>
                  </a:schemeClr>
                </a:solidFill>
                <a:latin typeface="Arial Narrow" panose="020B0606020202030204" pitchFamily="34" charset="0"/>
              </a:rPr>
              <a:t>natoque</a:t>
            </a:r>
            <a:endParaRPr lang="lv-LV" sz="1400" dirty="0">
              <a:solidFill>
                <a:schemeClr val="bg1">
                  <a:lumMod val="50000"/>
                </a:schemeClr>
              </a:solidFill>
              <a:latin typeface="Arial Narrow" panose="020B0606020202030204" pitchFamily="34" charset="0"/>
            </a:endParaRPr>
          </a:p>
        </p:txBody>
      </p:sp>
      <p:pic>
        <p:nvPicPr>
          <p:cNvPr id="55" name="Picture 54"/>
          <p:cNvPicPr>
            <a:picLocks noChangeAspect="1"/>
          </p:cNvPicPr>
          <p:nvPr/>
        </p:nvPicPr>
        <p:blipFill>
          <a:blip r:embed="rId3">
            <a:duotone>
              <a:schemeClr val="bg2">
                <a:shade val="45000"/>
                <a:satMod val="135000"/>
              </a:schemeClr>
              <a:prstClr val="white"/>
            </a:duotone>
          </a:blip>
          <a:stretch>
            <a:fillRect/>
          </a:stretch>
        </p:blipFill>
        <p:spPr>
          <a:xfrm>
            <a:off x="3677364" y="1606692"/>
            <a:ext cx="2059924" cy="2794154"/>
          </a:xfrm>
          <a:prstGeom prst="rect">
            <a:avLst/>
          </a:prstGeom>
        </p:spPr>
      </p:pic>
      <p:sp>
        <p:nvSpPr>
          <p:cNvPr id="56" name="TextBox 55"/>
          <p:cNvSpPr txBox="1"/>
          <p:nvPr/>
        </p:nvSpPr>
        <p:spPr>
          <a:xfrm>
            <a:off x="3774455" y="2311271"/>
            <a:ext cx="1865742" cy="1384995"/>
          </a:xfrm>
          <a:prstGeom prst="rect">
            <a:avLst/>
          </a:prstGeom>
          <a:noFill/>
        </p:spPr>
        <p:txBody>
          <a:bodyPr wrap="square" rtlCol="0">
            <a:spAutoFit/>
          </a:bodyPr>
          <a:lstStyle/>
          <a:p>
            <a:r>
              <a:rPr lang="lv-LV" sz="1400" dirty="0" smtClean="0">
                <a:solidFill>
                  <a:schemeClr val="bg1">
                    <a:lumMod val="50000"/>
                  </a:schemeClr>
                </a:solidFill>
                <a:latin typeface="Arial Narrow" panose="020B0606020202030204" pitchFamily="34" charset="0"/>
              </a:rPr>
              <a:t>Lorem </a:t>
            </a:r>
            <a:r>
              <a:rPr lang="lv-LV" sz="1400" dirty="0">
                <a:solidFill>
                  <a:schemeClr val="bg1">
                    <a:lumMod val="50000"/>
                  </a:schemeClr>
                </a:solidFill>
                <a:latin typeface="Arial Narrow" panose="020B0606020202030204" pitchFamily="34" charset="0"/>
              </a:rPr>
              <a:t>ipsum dolor sit amet, consectetuer adipiscing elit. Aenean commodo ligula eget dolor. Aenean massa. Cum sociis </a:t>
            </a:r>
            <a:r>
              <a:rPr lang="lv-LV" sz="1400" dirty="0" smtClean="0">
                <a:solidFill>
                  <a:schemeClr val="bg1">
                    <a:lumMod val="50000"/>
                  </a:schemeClr>
                </a:solidFill>
                <a:latin typeface="Arial Narrow" panose="020B0606020202030204" pitchFamily="34" charset="0"/>
              </a:rPr>
              <a:t>natoque</a:t>
            </a:r>
            <a:endParaRPr lang="lv-LV" sz="1400" dirty="0">
              <a:solidFill>
                <a:schemeClr val="bg1">
                  <a:lumMod val="50000"/>
                </a:schemeClr>
              </a:solidFill>
              <a:latin typeface="Arial Narrow" panose="020B0606020202030204" pitchFamily="34" charset="0"/>
            </a:endParaRPr>
          </a:p>
        </p:txBody>
      </p:sp>
      <p:pic>
        <p:nvPicPr>
          <p:cNvPr id="57" name="Picture 56"/>
          <p:cNvPicPr>
            <a:picLocks noChangeAspect="1"/>
          </p:cNvPicPr>
          <p:nvPr/>
        </p:nvPicPr>
        <p:blipFill>
          <a:blip r:embed="rId3">
            <a:duotone>
              <a:schemeClr val="bg2">
                <a:shade val="45000"/>
                <a:satMod val="135000"/>
              </a:schemeClr>
              <a:prstClr val="white"/>
            </a:duotone>
          </a:blip>
          <a:stretch>
            <a:fillRect/>
          </a:stretch>
        </p:blipFill>
        <p:spPr>
          <a:xfrm>
            <a:off x="5992672" y="1606692"/>
            <a:ext cx="2059924" cy="2794154"/>
          </a:xfrm>
          <a:prstGeom prst="rect">
            <a:avLst/>
          </a:prstGeom>
        </p:spPr>
      </p:pic>
      <p:sp>
        <p:nvSpPr>
          <p:cNvPr id="58" name="TextBox 57"/>
          <p:cNvSpPr txBox="1"/>
          <p:nvPr/>
        </p:nvSpPr>
        <p:spPr>
          <a:xfrm>
            <a:off x="6089763" y="2311271"/>
            <a:ext cx="1865742" cy="1384995"/>
          </a:xfrm>
          <a:prstGeom prst="rect">
            <a:avLst/>
          </a:prstGeom>
          <a:noFill/>
        </p:spPr>
        <p:txBody>
          <a:bodyPr wrap="square" rtlCol="0">
            <a:spAutoFit/>
          </a:bodyPr>
          <a:lstStyle/>
          <a:p>
            <a:r>
              <a:rPr lang="lv-LV" sz="1400" dirty="0" smtClean="0">
                <a:solidFill>
                  <a:schemeClr val="bg1">
                    <a:lumMod val="50000"/>
                  </a:schemeClr>
                </a:solidFill>
                <a:latin typeface="Arial Narrow" panose="020B0606020202030204" pitchFamily="34" charset="0"/>
              </a:rPr>
              <a:t>Lorem </a:t>
            </a:r>
            <a:r>
              <a:rPr lang="lv-LV" sz="1400" dirty="0">
                <a:solidFill>
                  <a:schemeClr val="bg1">
                    <a:lumMod val="50000"/>
                  </a:schemeClr>
                </a:solidFill>
                <a:latin typeface="Arial Narrow" panose="020B0606020202030204" pitchFamily="34" charset="0"/>
              </a:rPr>
              <a:t>ipsum dolor sit amet, consectetuer adipiscing elit. Aenean commodo ligula eget dolor. Aenean massa. Cum sociis </a:t>
            </a:r>
            <a:r>
              <a:rPr lang="lv-LV" sz="1400" dirty="0" smtClean="0">
                <a:solidFill>
                  <a:schemeClr val="bg1">
                    <a:lumMod val="50000"/>
                  </a:schemeClr>
                </a:solidFill>
                <a:latin typeface="Arial Narrow" panose="020B0606020202030204" pitchFamily="34" charset="0"/>
              </a:rPr>
              <a:t>natoque</a:t>
            </a:r>
            <a:endParaRPr lang="lv-LV" sz="1400" dirty="0">
              <a:solidFill>
                <a:schemeClr val="bg1">
                  <a:lumMod val="50000"/>
                </a:schemeClr>
              </a:solidFill>
              <a:latin typeface="Arial Narrow" panose="020B0606020202030204" pitchFamily="34" charset="0"/>
            </a:endParaRPr>
          </a:p>
        </p:txBody>
      </p:sp>
      <p:sp>
        <p:nvSpPr>
          <p:cNvPr id="17" name="TextBox 16"/>
          <p:cNvSpPr txBox="1"/>
          <p:nvPr/>
        </p:nvSpPr>
        <p:spPr>
          <a:xfrm>
            <a:off x="2197215" y="1598470"/>
            <a:ext cx="372218" cy="584775"/>
          </a:xfrm>
          <a:prstGeom prst="rect">
            <a:avLst/>
          </a:prstGeom>
          <a:noFill/>
        </p:spPr>
        <p:txBody>
          <a:bodyPr wrap="none" rtlCol="0">
            <a:spAutoFit/>
          </a:bodyPr>
          <a:lstStyle/>
          <a:p>
            <a:r>
              <a:rPr lang="lv-LV" sz="3200" b="1" dirty="0" smtClean="0">
                <a:solidFill>
                  <a:schemeClr val="bg1"/>
                </a:solidFill>
                <a:latin typeface="Arial Narrow" panose="020B0606020202030204" pitchFamily="34" charset="0"/>
              </a:rPr>
              <a:t>1</a:t>
            </a:r>
            <a:endParaRPr lang="lv-LV" sz="3200" b="1" dirty="0">
              <a:solidFill>
                <a:schemeClr val="bg1"/>
              </a:solidFill>
              <a:latin typeface="Arial Narrow" panose="020B0606020202030204" pitchFamily="34" charset="0"/>
            </a:endParaRPr>
          </a:p>
        </p:txBody>
      </p:sp>
      <p:sp>
        <p:nvSpPr>
          <p:cNvPr id="59" name="TextBox 58"/>
          <p:cNvSpPr txBox="1"/>
          <p:nvPr/>
        </p:nvSpPr>
        <p:spPr>
          <a:xfrm>
            <a:off x="4521217" y="1598470"/>
            <a:ext cx="372218" cy="584775"/>
          </a:xfrm>
          <a:prstGeom prst="rect">
            <a:avLst/>
          </a:prstGeom>
          <a:noFill/>
        </p:spPr>
        <p:txBody>
          <a:bodyPr wrap="none" rtlCol="0">
            <a:spAutoFit/>
          </a:bodyPr>
          <a:lstStyle/>
          <a:p>
            <a:r>
              <a:rPr lang="lv-LV" sz="3200" b="1" dirty="0" smtClean="0">
                <a:solidFill>
                  <a:schemeClr val="bg1"/>
                </a:solidFill>
                <a:latin typeface="Arial Narrow" panose="020B0606020202030204" pitchFamily="34" charset="0"/>
              </a:rPr>
              <a:t>2</a:t>
            </a:r>
            <a:endParaRPr lang="lv-LV" sz="3200" b="1" dirty="0">
              <a:solidFill>
                <a:schemeClr val="bg1"/>
              </a:solidFill>
              <a:latin typeface="Arial Narrow" panose="020B0606020202030204" pitchFamily="34" charset="0"/>
            </a:endParaRPr>
          </a:p>
        </p:txBody>
      </p:sp>
      <p:sp>
        <p:nvSpPr>
          <p:cNvPr id="60" name="TextBox 59"/>
          <p:cNvSpPr txBox="1"/>
          <p:nvPr/>
        </p:nvSpPr>
        <p:spPr>
          <a:xfrm>
            <a:off x="6845219" y="1618689"/>
            <a:ext cx="372218" cy="584775"/>
          </a:xfrm>
          <a:prstGeom prst="rect">
            <a:avLst/>
          </a:prstGeom>
          <a:noFill/>
        </p:spPr>
        <p:txBody>
          <a:bodyPr wrap="none" rtlCol="0">
            <a:spAutoFit/>
          </a:bodyPr>
          <a:lstStyle/>
          <a:p>
            <a:r>
              <a:rPr lang="lv-LV" sz="3200" b="1" dirty="0" smtClean="0">
                <a:solidFill>
                  <a:schemeClr val="bg1"/>
                </a:solidFill>
                <a:latin typeface="Arial Narrow" panose="020B0606020202030204" pitchFamily="34" charset="0"/>
              </a:rPr>
              <a:t>3</a:t>
            </a:r>
            <a:endParaRPr lang="lv-LV" sz="3200" b="1" dirty="0">
              <a:solidFill>
                <a:schemeClr val="bg1"/>
              </a:solidFill>
              <a:latin typeface="Arial Narrow" panose="020B0606020202030204" pitchFamily="34" charset="0"/>
            </a:endParaRPr>
          </a:p>
        </p:txBody>
      </p:sp>
      <p:sp>
        <p:nvSpPr>
          <p:cNvPr id="18" name="Rectangle 17"/>
          <p:cNvSpPr/>
          <p:nvPr/>
        </p:nvSpPr>
        <p:spPr>
          <a:xfrm>
            <a:off x="1165288" y="4990537"/>
            <a:ext cx="4572000" cy="738664"/>
          </a:xfrm>
          <a:prstGeom prst="rect">
            <a:avLst/>
          </a:prstGeom>
        </p:spPr>
        <p:txBody>
          <a:bodyPr>
            <a:spAutoFit/>
          </a:bodyPr>
          <a:lstStyle/>
          <a:p>
            <a:r>
              <a:rPr lang="lv-LV" sz="1400" dirty="0" smtClean="0">
                <a:solidFill>
                  <a:srgbClr val="7E0000"/>
                </a:solidFill>
              </a:rPr>
              <a:t>Lorem ipsum dolor sit amet, consectetuer adipiscing elit. Aenean commodo ligula eget dolor. Aenean massa. Cum sociis natoque penatibus et magnis dis </a:t>
            </a:r>
            <a:endParaRPr lang="lv-LV" sz="1400" dirty="0">
              <a:solidFill>
                <a:srgbClr val="7E0000"/>
              </a:solidFill>
            </a:endParaRPr>
          </a:p>
        </p:txBody>
      </p:sp>
      <p:pic>
        <p:nvPicPr>
          <p:cNvPr id="16" name="Picture 1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237360" y="273912"/>
            <a:ext cx="1643029" cy="615776"/>
          </a:xfrm>
          <a:prstGeom prst="rect">
            <a:avLst/>
          </a:prstGeom>
        </p:spPr>
      </p:pic>
      <p:sp>
        <p:nvSpPr>
          <p:cNvPr id="15" name="Slide Number Placeholder 4"/>
          <p:cNvSpPr txBox="1">
            <a:spLocks/>
          </p:cNvSpPr>
          <p:nvPr/>
        </p:nvSpPr>
        <p:spPr>
          <a:xfrm>
            <a:off x="6800851" y="6356350"/>
            <a:ext cx="2057400" cy="365125"/>
          </a:xfrm>
          <a:prstGeom prst="rect">
            <a:avLst/>
          </a:prstGeom>
        </p:spPr>
        <p:txBody>
          <a:bodyPr/>
          <a:lstStyle>
            <a:defPPr>
              <a:defRPr lang="lv-LV"/>
            </a:defPPr>
            <a:lvl1pPr marL="0" algn="r" defTabSz="914400" rtl="0" eaLnBrk="1" latinLnBrk="0" hangingPunct="1">
              <a:defRPr sz="2000" b="1" kern="1200">
                <a:solidFill>
                  <a:srgbClr val="FF0000"/>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lv-LV" dirty="0" smtClean="0">
                <a:solidFill>
                  <a:schemeClr val="bg1">
                    <a:lumMod val="85000"/>
                  </a:schemeClr>
                </a:solidFill>
              </a:rPr>
              <a:t>9</a:t>
            </a:r>
            <a:endParaRPr lang="lv-LV" dirty="0">
              <a:solidFill>
                <a:schemeClr val="bg1">
                  <a:lumMod val="85000"/>
                </a:schemeClr>
              </a:solidFill>
            </a:endParaRPr>
          </a:p>
        </p:txBody>
      </p:sp>
    </p:spTree>
    <p:extLst>
      <p:ext uri="{BB962C8B-B14F-4D97-AF65-F5344CB8AC3E}">
        <p14:creationId xmlns:p14="http://schemas.microsoft.com/office/powerpoint/2010/main" val="550758834"/>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258</TotalTime>
  <Words>847</Words>
  <Application>Microsoft Office PowerPoint</Application>
  <PresentationFormat>On-screen Show (4:3)</PresentationFormat>
  <Paragraphs>132</Paragraphs>
  <Slides>15</Slides>
  <Notes>4</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15</vt:i4>
      </vt:variant>
    </vt:vector>
  </HeadingPairs>
  <TitlesOfParts>
    <vt:vector size="24" baseType="lpstr">
      <vt:lpstr>MS PGothic</vt:lpstr>
      <vt:lpstr>Arial</vt:lpstr>
      <vt:lpstr>Arial Narrow</vt:lpstr>
      <vt:lpstr>Calibri</vt:lpstr>
      <vt:lpstr>Calibri Light</vt:lpstr>
      <vt:lpstr>Stencil</vt:lpstr>
      <vt:lpstr>Times New Roman</vt:lpstr>
      <vt:lpstr>Verdana</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Anna Skane</dc:creator>
  <cp:lastModifiedBy>Anna Skane</cp:lastModifiedBy>
  <cp:revision>23</cp:revision>
  <dcterms:created xsi:type="dcterms:W3CDTF">2019-03-05T13:19:18Z</dcterms:created>
  <dcterms:modified xsi:type="dcterms:W3CDTF">2019-03-26T13:03:35Z</dcterms:modified>
</cp:coreProperties>
</file>