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4E9F8"/>
          </a:solidFill>
        </a:fill>
      </a:tcStyle>
    </a:wholeTbl>
    <a:band2H>
      <a:tcTxStyle b="def" i="def"/>
      <a:tcStyle>
        <a:tcBdr/>
        <a:fill>
          <a:solidFill>
            <a:srgbClr val="EBF4FC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5CDDC"/>
          </a:solidFill>
        </a:fill>
      </a:tcStyle>
    </a:wholeTbl>
    <a:band2H>
      <a:tcTxStyle b="def" i="def"/>
      <a:tcStyle>
        <a:tcBdr/>
        <a:fill>
          <a:solidFill>
            <a:srgbClr val="FAE8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E3E1"/>
          </a:solidFill>
        </a:fill>
      </a:tcStyle>
    </a:wholeTbl>
    <a:band2H>
      <a:tcTxStyle b="def" i="def"/>
      <a:tcStyle>
        <a:tcBdr/>
        <a:fill>
          <a:solidFill>
            <a:srgbClr val="E6F1F1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hape 3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1090160" y="2925761"/>
            <a:ext cx="3932238" cy="1006476"/>
          </a:xfrm>
          <a:prstGeom prst="rect">
            <a:avLst/>
          </a:prstGeom>
        </p:spPr>
        <p:txBody>
          <a:bodyPr anchor="b"/>
          <a:lstStyle>
            <a:lvl1pPr algn="ctr"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 marL="647700" indent="-190500">
              <a:defRPr sz="2000">
                <a:solidFill>
                  <a:srgbClr val="000000"/>
                </a:solidFill>
              </a:defRPr>
            </a:lvl2pPr>
            <a:lvl3pPr marL="1143000" indent="-228600">
              <a:defRPr sz="2000">
                <a:solidFill>
                  <a:srgbClr val="000000"/>
                </a:solidFill>
              </a:defRPr>
            </a:lvl3pPr>
            <a:lvl4pPr marL="1625600" indent="-254000">
              <a:defRPr sz="2000">
                <a:solidFill>
                  <a:srgbClr val="000000"/>
                </a:solidFill>
              </a:defRPr>
            </a:lvl4pPr>
            <a:lvl5pPr marL="2082800" indent="-254000"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838200" y="1055603"/>
            <a:ext cx="5181600" cy="43513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054CA2"/>
                </a:solidFill>
              </a:defRPr>
            </a:lvl1pPr>
            <a:lvl2pPr marL="800100" indent="-342900">
              <a:buFontTx/>
              <a:defRPr sz="3000">
                <a:solidFill>
                  <a:srgbClr val="054CA2"/>
                </a:solidFill>
              </a:defRPr>
            </a:lvl2pPr>
            <a:lvl3pPr marL="1257300" indent="-342900">
              <a:buFontTx/>
              <a:defRPr sz="3000">
                <a:solidFill>
                  <a:srgbClr val="054CA2"/>
                </a:solidFill>
              </a:defRPr>
            </a:lvl3pPr>
            <a:lvl4pPr marL="1752600" indent="-381000">
              <a:buFontTx/>
              <a:defRPr sz="3000">
                <a:solidFill>
                  <a:srgbClr val="054CA2"/>
                </a:solidFill>
              </a:defRPr>
            </a:lvl4pPr>
            <a:lvl5pPr marL="2209800" indent="-381000">
              <a:buFontTx/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838200" y="365125"/>
            <a:ext cx="3932238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xfrm>
            <a:off x="836612" y="1982446"/>
            <a:ext cx="3932239" cy="38786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Body Level One…"/>
          <p:cNvSpPr txBox="1"/>
          <p:nvPr>
            <p:ph type="body" sz="half" idx="1"/>
          </p:nvPr>
        </p:nvSpPr>
        <p:spPr>
          <a:xfrm>
            <a:off x="838200" y="1055603"/>
            <a:ext cx="5181600" cy="43513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054CA2"/>
                </a:solidFill>
              </a:defRPr>
            </a:lvl1pPr>
            <a:lvl2pPr marL="742950" indent="-285750">
              <a:buFontTx/>
              <a:defRPr sz="3000">
                <a:solidFill>
                  <a:srgbClr val="054CA2"/>
                </a:solidFill>
              </a:defRPr>
            </a:lvl2pPr>
            <a:lvl3pPr marL="1257300" indent="-342900">
              <a:buFontTx/>
              <a:defRPr sz="3000">
                <a:solidFill>
                  <a:srgbClr val="054CA2"/>
                </a:solidFill>
              </a:defRPr>
            </a:lvl3pPr>
            <a:lvl4pPr marL="1752600" indent="-381000">
              <a:buFontTx/>
              <a:defRPr sz="3000">
                <a:solidFill>
                  <a:srgbClr val="054CA2"/>
                </a:solidFill>
              </a:defRPr>
            </a:lvl4pPr>
            <a:lvl5pPr marL="2209800" indent="-381000">
              <a:buFontTx/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le Text"/>
          <p:cNvSpPr txBox="1"/>
          <p:nvPr>
            <p:ph type="title"/>
          </p:nvPr>
        </p:nvSpPr>
        <p:spPr>
          <a:xfrm>
            <a:off x="3581400" y="1893242"/>
            <a:ext cx="7127186" cy="541422"/>
          </a:xfrm>
          <a:prstGeom prst="rect">
            <a:avLst/>
          </a:prstGeom>
        </p:spPr>
        <p:txBody>
          <a:bodyPr anchor="b"/>
          <a:lstStyle>
            <a:lvl1pPr algn="r"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sz="quarter" idx="1"/>
          </p:nvPr>
        </p:nvSpPr>
        <p:spPr>
          <a:xfrm>
            <a:off x="3581400" y="2607009"/>
            <a:ext cx="7127186" cy="2041073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 algn="r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 algn="r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 algn="r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 algn="r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lick to edit Master title style"/>
          <p:cNvSpPr txBox="1"/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	Click to edit Master title style</a:t>
            </a:r>
          </a:p>
        </p:txBody>
      </p:sp>
      <p:sp>
        <p:nvSpPr>
          <p:cNvPr id="157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394953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54CA2"/>
                </a:solidFill>
              </a:defRPr>
            </a:lvl1pPr>
            <a:lvl2pPr marL="731519" indent="-274319">
              <a:defRPr sz="2400">
                <a:solidFill>
                  <a:srgbClr val="054CA2"/>
                </a:solidFill>
              </a:defRPr>
            </a:lvl2pPr>
            <a:lvl3pPr marL="1188719" indent="-274319">
              <a:defRPr sz="2400">
                <a:solidFill>
                  <a:srgbClr val="054CA2"/>
                </a:solidFill>
              </a:defRPr>
            </a:lvl3pPr>
            <a:lvl4pPr marL="1676400" indent="-304800">
              <a:defRPr sz="2400">
                <a:solidFill>
                  <a:srgbClr val="054CA2"/>
                </a:solidFill>
              </a:defRPr>
            </a:lvl4pPr>
            <a:lvl5pPr marL="2133600" indent="-304800">
              <a:defRPr sz="24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r"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Picture Placeholder 2"/>
          <p:cNvSpPr/>
          <p:nvPr>
            <p:ph type="pic" sz="half" idx="21"/>
          </p:nvPr>
        </p:nvSpPr>
        <p:spPr>
          <a:xfrm>
            <a:off x="5183187" y="1982446"/>
            <a:ext cx="6172201" cy="387860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6" name="Click to edit Master title style"/>
          <p:cNvSpPr txBox="1"/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	Click to edit Master title style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836612" y="1982446"/>
            <a:ext cx="3932239" cy="38786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838200" y="1055603"/>
            <a:ext cx="5181600" cy="43513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054CA2"/>
                </a:solidFill>
              </a:defRPr>
            </a:lvl1pPr>
            <a:lvl2pPr marL="800100" indent="-342900">
              <a:buFontTx/>
              <a:defRPr sz="3000">
                <a:solidFill>
                  <a:srgbClr val="054CA2"/>
                </a:solidFill>
              </a:defRPr>
            </a:lvl2pPr>
            <a:lvl3pPr marL="1257300" indent="-342900">
              <a:buFontTx/>
              <a:defRPr sz="3000">
                <a:solidFill>
                  <a:srgbClr val="054CA2"/>
                </a:solidFill>
              </a:defRPr>
            </a:lvl3pPr>
            <a:lvl4pPr marL="1752600" indent="-381000">
              <a:buFontTx/>
              <a:defRPr sz="3000">
                <a:solidFill>
                  <a:srgbClr val="054CA2"/>
                </a:solidFill>
              </a:defRPr>
            </a:lvl4pPr>
            <a:lvl5pPr marL="2209800" indent="-381000">
              <a:buFontTx/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Picture Placeholder 2"/>
          <p:cNvSpPr/>
          <p:nvPr>
            <p:ph type="pic" sz="half" idx="21"/>
          </p:nvPr>
        </p:nvSpPr>
        <p:spPr>
          <a:xfrm>
            <a:off x="495300" y="805280"/>
            <a:ext cx="6172200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6" name="Body Level One…"/>
          <p:cNvSpPr txBox="1"/>
          <p:nvPr>
            <p:ph type="body" sz="half" idx="1"/>
          </p:nvPr>
        </p:nvSpPr>
        <p:spPr>
          <a:xfrm>
            <a:off x="6980738" y="805280"/>
            <a:ext cx="4715962" cy="48736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le Text"/>
          <p:cNvSpPr txBox="1"/>
          <p:nvPr>
            <p:ph type="title"/>
          </p:nvPr>
        </p:nvSpPr>
        <p:spPr>
          <a:xfrm>
            <a:off x="597567" y="818422"/>
            <a:ext cx="7127187" cy="541422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idx="1"/>
          </p:nvPr>
        </p:nvSpPr>
        <p:spPr>
          <a:xfrm>
            <a:off x="597567" y="1532187"/>
            <a:ext cx="11016917" cy="405046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39495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777239" indent="-320039"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Picture Placeholder 2"/>
          <p:cNvSpPr/>
          <p:nvPr>
            <p:ph type="pic" sz="half" idx="21"/>
          </p:nvPr>
        </p:nvSpPr>
        <p:spPr>
          <a:xfrm>
            <a:off x="5183187" y="1982446"/>
            <a:ext cx="6172201" cy="387860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35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sz="quarter" idx="1"/>
          </p:nvPr>
        </p:nvSpPr>
        <p:spPr>
          <a:xfrm>
            <a:off x="836612" y="1982446"/>
            <a:ext cx="3932239" cy="38786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Body Level One…"/>
          <p:cNvSpPr txBox="1"/>
          <p:nvPr>
            <p:ph type="body" sz="half" idx="1"/>
          </p:nvPr>
        </p:nvSpPr>
        <p:spPr>
          <a:xfrm>
            <a:off x="838200" y="1055603"/>
            <a:ext cx="5181600" cy="43513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054CA2"/>
                </a:solidFill>
              </a:defRPr>
            </a:lvl1pPr>
            <a:lvl2pPr marL="800100" indent="-342900">
              <a:buFontTx/>
              <a:defRPr sz="3000">
                <a:solidFill>
                  <a:srgbClr val="054CA2"/>
                </a:solidFill>
              </a:defRPr>
            </a:lvl2pPr>
            <a:lvl3pPr marL="1257300" indent="-342900">
              <a:buFontTx/>
              <a:defRPr sz="3000">
                <a:solidFill>
                  <a:srgbClr val="054CA2"/>
                </a:solidFill>
              </a:defRPr>
            </a:lvl3pPr>
            <a:lvl4pPr marL="1752600" indent="-381000">
              <a:buFontTx/>
              <a:defRPr sz="3000">
                <a:solidFill>
                  <a:srgbClr val="054CA2"/>
                </a:solidFill>
              </a:defRPr>
            </a:lvl4pPr>
            <a:lvl5pPr marL="2209800" indent="-381000">
              <a:buFontTx/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Picture Placeholder 2"/>
          <p:cNvSpPr/>
          <p:nvPr>
            <p:ph type="pic" sz="half" idx="21"/>
          </p:nvPr>
        </p:nvSpPr>
        <p:spPr>
          <a:xfrm>
            <a:off x="495300" y="805280"/>
            <a:ext cx="6172200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5" name="Body Level One…"/>
          <p:cNvSpPr txBox="1"/>
          <p:nvPr>
            <p:ph type="body" sz="half" idx="1"/>
          </p:nvPr>
        </p:nvSpPr>
        <p:spPr>
          <a:xfrm>
            <a:off x="6980738" y="805280"/>
            <a:ext cx="4715962" cy="48736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  <a:lvl2pPr marL="702128" indent="-244928">
              <a:defRPr sz="3000">
                <a:solidFill>
                  <a:srgbClr val="054CA2"/>
                </a:solidFill>
              </a:defRPr>
            </a:lvl2pPr>
            <a:lvl3pPr marL="1200150" indent="-285750">
              <a:defRPr sz="3000">
                <a:solidFill>
                  <a:srgbClr val="054CA2"/>
                </a:solidFill>
              </a:defRPr>
            </a:lvl3pPr>
            <a:lvl4pPr marL="1714500" indent="-342900">
              <a:defRPr sz="3000">
                <a:solidFill>
                  <a:srgbClr val="054CA2"/>
                </a:solidFill>
              </a:defRPr>
            </a:lvl4pPr>
            <a:lvl5pPr marL="2171700" indent="-342900"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itle Text"/>
          <p:cNvSpPr txBox="1"/>
          <p:nvPr>
            <p:ph type="title"/>
          </p:nvPr>
        </p:nvSpPr>
        <p:spPr>
          <a:xfrm>
            <a:off x="839787" y="987425"/>
            <a:ext cx="3932239" cy="1069975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4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85" name="Body Level One…"/>
          <p:cNvSpPr txBox="1"/>
          <p:nvPr>
            <p:ph type="body" sz="quarter" idx="1"/>
          </p:nvPr>
        </p:nvSpPr>
        <p:spPr>
          <a:xfrm>
            <a:off x="839787" y="2245893"/>
            <a:ext cx="3932239" cy="36230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100">
                <a:solidFill>
                  <a:srgbClr val="034EA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11186616" y="6450012"/>
            <a:ext cx="167184" cy="177801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Body Level One…"/>
          <p:cNvSpPr txBox="1"/>
          <p:nvPr>
            <p:ph type="body" sz="quarter" idx="1"/>
          </p:nvPr>
        </p:nvSpPr>
        <p:spPr>
          <a:xfrm>
            <a:off x="2601118" y="528637"/>
            <a:ext cx="6989763" cy="8286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" name="Text Placeholder 3"/>
          <p:cNvSpPr/>
          <p:nvPr>
            <p:ph type="body" sz="quarter" idx="21"/>
          </p:nvPr>
        </p:nvSpPr>
        <p:spPr>
          <a:xfrm>
            <a:off x="2601118" y="1909763"/>
            <a:ext cx="6989762" cy="8286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pPr>
          </a:p>
        </p:txBody>
      </p:sp>
      <p:sp>
        <p:nvSpPr>
          <p:cNvPr id="296" name="Text Placeholder 3"/>
          <p:cNvSpPr/>
          <p:nvPr>
            <p:ph type="body" sz="quarter" idx="22"/>
          </p:nvPr>
        </p:nvSpPr>
        <p:spPr>
          <a:xfrm>
            <a:off x="2601118" y="3290887"/>
            <a:ext cx="6989762" cy="8286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pPr>
          </a:p>
        </p:txBody>
      </p:sp>
      <p:sp>
        <p:nvSpPr>
          <p:cNvPr id="297" name="Text Placeholder 3"/>
          <p:cNvSpPr/>
          <p:nvPr>
            <p:ph type="body" sz="quarter" idx="23"/>
          </p:nvPr>
        </p:nvSpPr>
        <p:spPr>
          <a:xfrm>
            <a:off x="2601118" y="4672012"/>
            <a:ext cx="6989762" cy="8286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pP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ver blue editable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n 10" descr="Imagen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553264">
            <a:off x="-903288" y="1589087"/>
            <a:ext cx="6605589" cy="660558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Body Level One…"/>
          <p:cNvSpPr txBox="1"/>
          <p:nvPr>
            <p:ph type="body" sz="quarter" idx="1"/>
          </p:nvPr>
        </p:nvSpPr>
        <p:spPr>
          <a:xfrm>
            <a:off x="6024359" y="4033073"/>
            <a:ext cx="5715357" cy="5938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024EA1"/>
                </a:solidFill>
              </a:defRPr>
            </a:lvl1pPr>
            <a:lvl2pPr marL="0" indent="457200">
              <a:buSzTx/>
              <a:buFontTx/>
              <a:buNone/>
              <a:defRPr sz="3000">
                <a:solidFill>
                  <a:srgbClr val="024EA1"/>
                </a:solidFill>
              </a:defRPr>
            </a:lvl2pPr>
            <a:lvl3pPr marL="0" indent="914400">
              <a:buSzTx/>
              <a:buFontTx/>
              <a:buNone/>
              <a:defRPr sz="3000">
                <a:solidFill>
                  <a:srgbClr val="024EA1"/>
                </a:solidFill>
              </a:defRPr>
            </a:lvl3pPr>
            <a:lvl4pPr marL="0" indent="1371600">
              <a:buSzTx/>
              <a:buFontTx/>
              <a:buNone/>
              <a:defRPr sz="3000">
                <a:solidFill>
                  <a:srgbClr val="024EA1"/>
                </a:solidFill>
              </a:defRPr>
            </a:lvl4pPr>
            <a:lvl5pPr marL="0" indent="1828800">
              <a:buSzTx/>
              <a:buFontTx/>
              <a:buNone/>
              <a:defRPr sz="3000">
                <a:solidFill>
                  <a:srgbClr val="024EA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" name="Text Placeholder 13"/>
          <p:cNvSpPr/>
          <p:nvPr>
            <p:ph type="body" sz="quarter" idx="21"/>
          </p:nvPr>
        </p:nvSpPr>
        <p:spPr>
          <a:xfrm>
            <a:off x="6024181" y="4671033"/>
            <a:ext cx="5715358" cy="4873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024EA1"/>
                </a:solidFill>
              </a:defRPr>
            </a:pPr>
          </a:p>
        </p:txBody>
      </p:sp>
      <p:sp>
        <p:nvSpPr>
          <p:cNvPr id="308" name="Text Placeholder 13"/>
          <p:cNvSpPr/>
          <p:nvPr>
            <p:ph type="body" sz="quarter" idx="22"/>
          </p:nvPr>
        </p:nvSpPr>
        <p:spPr>
          <a:xfrm>
            <a:off x="6024181" y="5220734"/>
            <a:ext cx="5715358" cy="4873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000">
                <a:solidFill>
                  <a:srgbClr val="024EA1"/>
                </a:solidFill>
              </a:defRPr>
            </a:pPr>
          </a:p>
        </p:txBody>
      </p:sp>
      <p:pic>
        <p:nvPicPr>
          <p:cNvPr id="309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rcRect l="0" t="0" r="52511" b="0"/>
          <a:stretch>
            <a:fillRect/>
          </a:stretch>
        </p:blipFill>
        <p:spPr>
          <a:xfrm>
            <a:off x="221401" y="232918"/>
            <a:ext cx="4457756" cy="1168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rcRect l="61650" t="0" r="0" b="0"/>
          <a:stretch>
            <a:fillRect/>
          </a:stretch>
        </p:blipFill>
        <p:spPr>
          <a:xfrm>
            <a:off x="8308899" y="232918"/>
            <a:ext cx="3596699" cy="116860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Picture Placeholder 2"/>
          <p:cNvSpPr/>
          <p:nvPr>
            <p:ph type="pic" sz="half" idx="23"/>
          </p:nvPr>
        </p:nvSpPr>
        <p:spPr>
          <a:xfrm>
            <a:off x="400050" y="2724150"/>
            <a:ext cx="4302125" cy="4038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Text Slide 0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8900" y="-341314"/>
            <a:ext cx="1943100" cy="260985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ody Level One…"/>
          <p:cNvSpPr txBox="1"/>
          <p:nvPr>
            <p:ph type="body" sz="quarter" idx="1"/>
          </p:nvPr>
        </p:nvSpPr>
        <p:spPr>
          <a:xfrm>
            <a:off x="374593" y="404664"/>
            <a:ext cx="9769531" cy="11172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6AB645"/>
                </a:solidFill>
              </a:defRPr>
            </a:lvl1pPr>
            <a:lvl2pPr marL="742950" indent="-285750">
              <a:buFontTx/>
              <a:defRPr sz="3000">
                <a:solidFill>
                  <a:srgbClr val="6AB645"/>
                </a:solidFill>
              </a:defRPr>
            </a:lvl2pPr>
            <a:lvl3pPr marL="1257300" indent="-342900">
              <a:buFontTx/>
              <a:defRPr sz="3000">
                <a:solidFill>
                  <a:srgbClr val="6AB645"/>
                </a:solidFill>
              </a:defRPr>
            </a:lvl3pPr>
            <a:lvl4pPr marL="1752600" indent="-381000">
              <a:buFontTx/>
              <a:defRPr sz="3000">
                <a:solidFill>
                  <a:srgbClr val="6AB645"/>
                </a:solidFill>
              </a:defRPr>
            </a:lvl4pPr>
            <a:lvl5pPr marL="2209800" indent="-381000">
              <a:buFontTx/>
              <a:defRPr sz="3000">
                <a:solidFill>
                  <a:srgbClr val="6AB6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Text Placeholder 4"/>
          <p:cNvSpPr/>
          <p:nvPr>
            <p:ph type="body" idx="21"/>
          </p:nvPr>
        </p:nvSpPr>
        <p:spPr>
          <a:xfrm>
            <a:off x="374593" y="1621365"/>
            <a:ext cx="9769531" cy="4183900"/>
          </a:xfrm>
          <a:prstGeom prst="rect">
            <a:avLst/>
          </a:prstGeom>
        </p:spPr>
        <p:txBody>
          <a:bodyPr/>
          <a:lstStyle/>
          <a:p>
            <a:pPr marL="0" indent="-180000">
              <a:lnSpc>
                <a:spcPct val="113000"/>
              </a:lnSpc>
              <a:spcBef>
                <a:spcPts val="0"/>
              </a:spcBef>
              <a:buClr>
                <a:srgbClr val="6AB645"/>
              </a:buClr>
              <a:defRPr sz="2000">
                <a:solidFill>
                  <a:srgbClr val="000000"/>
                </a:solidFill>
              </a:defRPr>
            </a:pPr>
          </a:p>
        </p:txBody>
      </p:sp>
      <p:pic>
        <p:nvPicPr>
          <p:cNvPr id="32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61839" t="0" r="0" b="11004"/>
          <a:stretch>
            <a:fillRect/>
          </a:stretch>
        </p:blipFill>
        <p:spPr>
          <a:xfrm>
            <a:off x="9620249" y="5938613"/>
            <a:ext cx="2469358" cy="717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0" t="0" r="52293" b="0"/>
          <a:stretch>
            <a:fillRect/>
          </a:stretch>
        </p:blipFill>
        <p:spPr>
          <a:xfrm>
            <a:off x="285749" y="5910822"/>
            <a:ext cx="3086102" cy="80600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EIT circ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n 10" descr="Imagen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232115">
            <a:off x="-1270000" y="1203325"/>
            <a:ext cx="4398963" cy="4398963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Body Level One…"/>
          <p:cNvSpPr txBox="1"/>
          <p:nvPr>
            <p:ph type="body" sz="quarter" idx="1"/>
          </p:nvPr>
        </p:nvSpPr>
        <p:spPr>
          <a:xfrm>
            <a:off x="3941381" y="636740"/>
            <a:ext cx="6491289" cy="2315007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FontTx/>
              <a:buNone/>
              <a:defRPr sz="3000">
                <a:solidFill>
                  <a:srgbClr val="054CA2"/>
                </a:solidFill>
              </a:defRPr>
            </a:lvl1pPr>
            <a:lvl2pPr marL="742950" indent="-285750" algn="just">
              <a:buFontTx/>
              <a:defRPr sz="3000">
                <a:solidFill>
                  <a:srgbClr val="054CA2"/>
                </a:solidFill>
              </a:defRPr>
            </a:lvl2pPr>
            <a:lvl3pPr marL="1257300" indent="-342900" algn="just">
              <a:buFontTx/>
              <a:defRPr sz="3000">
                <a:solidFill>
                  <a:srgbClr val="054CA2"/>
                </a:solidFill>
              </a:defRPr>
            </a:lvl3pPr>
            <a:lvl4pPr marL="1752600" indent="-381000" algn="just">
              <a:buFontTx/>
              <a:defRPr sz="3000">
                <a:solidFill>
                  <a:srgbClr val="054CA2"/>
                </a:solidFill>
              </a:defRPr>
            </a:lvl4pPr>
            <a:lvl5pPr marL="2209800" indent="-381000" algn="just">
              <a:buFontTx/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3" name="Marcador de texto 9"/>
          <p:cNvSpPr/>
          <p:nvPr>
            <p:ph type="body" sz="half" idx="21"/>
          </p:nvPr>
        </p:nvSpPr>
        <p:spPr>
          <a:xfrm>
            <a:off x="3941380" y="1824724"/>
            <a:ext cx="6491290" cy="3446463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000000"/>
                </a:solidFill>
              </a:defRPr>
            </a:pPr>
          </a:p>
        </p:txBody>
      </p:sp>
      <p:pic>
        <p:nvPicPr>
          <p:cNvPr id="33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61839" t="0" r="0" b="11004"/>
          <a:stretch>
            <a:fillRect/>
          </a:stretch>
        </p:blipFill>
        <p:spPr>
          <a:xfrm>
            <a:off x="9620249" y="5938613"/>
            <a:ext cx="2469358" cy="717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0" t="0" r="52293" b="0"/>
          <a:stretch>
            <a:fillRect/>
          </a:stretch>
        </p:blipFill>
        <p:spPr>
          <a:xfrm>
            <a:off x="285749" y="5910822"/>
            <a:ext cx="3086102" cy="80600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 white editable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n 24" descr="Imagen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9988" y="2714625"/>
            <a:ext cx="876301" cy="87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n 25" descr="Imagen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8438" y="1212850"/>
            <a:ext cx="830263" cy="828675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Body Level One…"/>
          <p:cNvSpPr txBox="1"/>
          <p:nvPr>
            <p:ph type="body" sz="quarter" idx="1"/>
          </p:nvPr>
        </p:nvSpPr>
        <p:spPr>
          <a:xfrm>
            <a:off x="3731893" y="2018489"/>
            <a:ext cx="4703615" cy="94487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>
                <a:solidFill>
                  <a:srgbClr val="054CA2"/>
                </a:solidFill>
              </a:defRPr>
            </a:lvl1pPr>
            <a:lvl2pPr marL="800100" indent="-342900" algn="ctr">
              <a:buFontTx/>
              <a:defRPr sz="3600">
                <a:solidFill>
                  <a:srgbClr val="054CA2"/>
                </a:solidFill>
              </a:defRPr>
            </a:lvl2pPr>
            <a:lvl3pPr marL="1325879" indent="-411479" algn="ctr">
              <a:buFontTx/>
              <a:defRPr sz="3600">
                <a:solidFill>
                  <a:srgbClr val="054CA2"/>
                </a:solidFill>
              </a:defRPr>
            </a:lvl3pPr>
            <a:lvl4pPr marL="1828800" indent="-457200" algn="ctr">
              <a:buFontTx/>
              <a:defRPr sz="3600">
                <a:solidFill>
                  <a:srgbClr val="054CA2"/>
                </a:solidFill>
              </a:defRPr>
            </a:lvl4pPr>
            <a:lvl5pPr marL="2286000" indent="-457200" algn="ctr">
              <a:buFontTx/>
              <a:defRPr sz="36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Marcador de texto 7"/>
          <p:cNvSpPr/>
          <p:nvPr>
            <p:ph type="body" sz="quarter" idx="21"/>
          </p:nvPr>
        </p:nvSpPr>
        <p:spPr>
          <a:xfrm>
            <a:off x="3731893" y="2770618"/>
            <a:ext cx="4703615" cy="8905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  <a:defRPr sz="2400">
                <a:solidFill>
                  <a:srgbClr val="054CA2"/>
                </a:solidFill>
              </a:defRPr>
            </a:pPr>
          </a:p>
        </p:txBody>
      </p:sp>
      <p:pic>
        <p:nvPicPr>
          <p:cNvPr id="34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61839" t="0" r="0" b="11004"/>
          <a:stretch>
            <a:fillRect/>
          </a:stretch>
        </p:blipFill>
        <p:spPr>
          <a:xfrm>
            <a:off x="9620249" y="5938613"/>
            <a:ext cx="2469358" cy="717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rcRect l="0" t="0" r="52293" b="0"/>
          <a:stretch>
            <a:fillRect/>
          </a:stretch>
        </p:blipFill>
        <p:spPr>
          <a:xfrm>
            <a:off x="285749" y="5910822"/>
            <a:ext cx="3086102" cy="80600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Picture Placeholder 6"/>
          <p:cNvSpPr/>
          <p:nvPr>
            <p:ph type="pic" idx="21"/>
          </p:nvPr>
        </p:nvSpPr>
        <p:spPr>
          <a:xfrm>
            <a:off x="5743571" y="0"/>
            <a:ext cx="7324729" cy="60457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58" name="Click to edit Master title slide"/>
          <p:cNvSpPr txBox="1"/>
          <p:nvPr>
            <p:ph type="title" hasCustomPrompt="1"/>
          </p:nvPr>
        </p:nvSpPr>
        <p:spPr>
          <a:xfrm>
            <a:off x="1016250" y="987425"/>
            <a:ext cx="3932239" cy="90236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Click to edit Master title slide</a:t>
            </a:r>
          </a:p>
        </p:txBody>
      </p:sp>
      <p:sp>
        <p:nvSpPr>
          <p:cNvPr id="359" name="Body Level One…"/>
          <p:cNvSpPr txBox="1"/>
          <p:nvPr>
            <p:ph type="body" sz="quarter" idx="1"/>
          </p:nvPr>
        </p:nvSpPr>
        <p:spPr>
          <a:xfrm>
            <a:off x="1016250" y="2057400"/>
            <a:ext cx="3932239" cy="302794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Picture Placeholder 6"/>
          <p:cNvSpPr/>
          <p:nvPr>
            <p:ph type="pic" idx="21"/>
          </p:nvPr>
        </p:nvSpPr>
        <p:spPr>
          <a:xfrm>
            <a:off x="5743573" y="0"/>
            <a:ext cx="7286628" cy="60457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69" name="Body Level One…"/>
          <p:cNvSpPr txBox="1"/>
          <p:nvPr>
            <p:ph type="body" sz="half" idx="1"/>
          </p:nvPr>
        </p:nvSpPr>
        <p:spPr>
          <a:xfrm>
            <a:off x="401052" y="1071646"/>
            <a:ext cx="4828675" cy="43513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/>
            </a:lvl1pPr>
            <a:lvl2pPr marL="800100" indent="-342900">
              <a:buFontTx/>
              <a:defRPr sz="3000"/>
            </a:lvl2pPr>
            <a:lvl3pPr marL="1257300" indent="-342900">
              <a:buFontTx/>
              <a:defRPr sz="3000"/>
            </a:lvl3pPr>
            <a:lvl4pPr marL="1752600" indent="-381000">
              <a:buFontTx/>
              <a:defRPr sz="3000"/>
            </a:lvl4pPr>
            <a:lvl5pPr marL="2209800" indent="-381000">
              <a:buFontTx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Text"/>
          <p:cNvSpPr txBox="1"/>
          <p:nvPr>
            <p:ph type="title"/>
          </p:nvPr>
        </p:nvSpPr>
        <p:spPr>
          <a:xfrm>
            <a:off x="464179" y="354545"/>
            <a:ext cx="3374233" cy="1699262"/>
          </a:xfrm>
          <a:prstGeom prst="rect">
            <a:avLst/>
          </a:prstGeom>
        </p:spPr>
        <p:txBody>
          <a:bodyPr lIns="0" tIns="0" rIns="0" bIns="0" anchor="t"/>
          <a:lstStyle>
            <a:lvl1pPr defTabSz="685800">
              <a:lnSpc>
                <a:spcPct val="100000"/>
              </a:lnSpc>
              <a:defRPr sz="3000">
                <a:solidFill>
                  <a:srgbClr val="034EA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8" name="Body Level One…"/>
          <p:cNvSpPr txBox="1"/>
          <p:nvPr>
            <p:ph type="body" idx="1"/>
          </p:nvPr>
        </p:nvSpPr>
        <p:spPr>
          <a:xfrm>
            <a:off x="609600" y="1577340"/>
            <a:ext cx="10972800" cy="4526281"/>
          </a:xfrm>
          <a:prstGeom prst="rect">
            <a:avLst/>
          </a:prstGeom>
        </p:spPr>
        <p:txBody>
          <a:bodyPr lIns="0" tIns="0" rIns="0" bIns="0"/>
          <a:lstStyle>
            <a:lvl1pPr marL="0" indent="228600" defTabSz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</a:defRPr>
            </a:lvl1pPr>
            <a:lvl2pPr marL="0" indent="228600" defTabSz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</a:defRPr>
            </a:lvl2pPr>
            <a:lvl3pPr marL="0" indent="228600" defTabSz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</a:defRPr>
            </a:lvl3pPr>
            <a:lvl4pPr marL="0" indent="228600" defTabSz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</a:defRPr>
            </a:lvl4pPr>
            <a:lvl5pPr marL="0" indent="228600" defTabSz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11400184" y="6377939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 defTabSz="6858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Body Level One…"/>
          <p:cNvSpPr txBox="1"/>
          <p:nvPr>
            <p:ph type="body" sz="quarter" idx="1"/>
          </p:nvPr>
        </p:nvSpPr>
        <p:spPr>
          <a:xfrm>
            <a:off x="415599" y="3924816"/>
            <a:ext cx="11360802" cy="653602"/>
          </a:xfrm>
          <a:prstGeom prst="rect">
            <a:avLst/>
          </a:prstGeom>
        </p:spPr>
        <p:txBody>
          <a:bodyPr lIns="121896" tIns="121896" rIns="121896" bIns="121896" anchor="ctr"/>
          <a:lstStyle>
            <a:lvl1pPr marL="0" indent="0" algn="ctr" defTabSz="29209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545759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0" indent="0" algn="ctr" defTabSz="29209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545759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0" indent="0" algn="ctr" defTabSz="29209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545759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0" indent="0" algn="ctr" defTabSz="29209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545759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0" indent="0" algn="ctr" defTabSz="29209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545759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itle Text"/>
          <p:cNvSpPr txBox="1"/>
          <p:nvPr>
            <p:ph type="title"/>
          </p:nvPr>
        </p:nvSpPr>
        <p:spPr>
          <a:xfrm>
            <a:off x="1155699" y="1981199"/>
            <a:ext cx="9880802" cy="2095602"/>
          </a:xfrm>
          <a:prstGeom prst="rect">
            <a:avLst/>
          </a:prstGeom>
        </p:spPr>
        <p:txBody>
          <a:bodyPr lIns="121896" tIns="121896" rIns="121896" bIns="121896"/>
          <a:lstStyle>
            <a:lvl1pPr algn="ctr" defTabSz="292099">
              <a:lnSpc>
                <a:spcPct val="100000"/>
              </a:lnSpc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88" name="Google Shape;13;p2" descr="Google Shape;13;p2"/>
          <p:cNvPicPr>
            <a:picLocks noChangeAspect="1"/>
          </p:cNvPicPr>
          <p:nvPr/>
        </p:nvPicPr>
        <p:blipFill>
          <a:blip r:embed="rId3">
            <a:extLst/>
          </a:blip>
          <a:srcRect l="57255" t="0" r="0" b="0"/>
          <a:stretch>
            <a:fillRect/>
          </a:stretch>
        </p:blipFill>
        <p:spPr>
          <a:xfrm>
            <a:off x="3609429" y="493365"/>
            <a:ext cx="2336040" cy="70986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lide Number"/>
          <p:cNvSpPr txBox="1"/>
          <p:nvPr>
            <p:ph type="sldNum" sz="quarter" idx="2"/>
          </p:nvPr>
        </p:nvSpPr>
        <p:spPr>
          <a:xfrm>
            <a:off x="11590010" y="6271718"/>
            <a:ext cx="438202" cy="416608"/>
          </a:xfrm>
          <a:prstGeom prst="rect">
            <a:avLst/>
          </a:prstGeom>
        </p:spPr>
        <p:txBody>
          <a:bodyPr lIns="121896" tIns="121896" rIns="121896" bIns="121896">
            <a:normAutofit fontScale="100000" lnSpcReduction="0"/>
          </a:bodyPr>
          <a:lstStyle>
            <a:lvl1pPr defTabSz="292099">
              <a:defRPr spc="48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itle Text"/>
          <p:cNvSpPr txBox="1"/>
          <p:nvPr>
            <p:ph type="title"/>
          </p:nvPr>
        </p:nvSpPr>
        <p:spPr>
          <a:xfrm>
            <a:off x="3685192" y="2370663"/>
            <a:ext cx="4821615" cy="541422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685194" y="3084428"/>
            <a:ext cx="4821614" cy="5414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838200" y="1055603"/>
            <a:ext cx="5181600" cy="43513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>
                <a:solidFill>
                  <a:srgbClr val="054CA2"/>
                </a:solidFill>
              </a:defRPr>
            </a:lvl1pPr>
            <a:lvl2pPr marL="800100" indent="-342900">
              <a:buFontTx/>
              <a:defRPr sz="3000">
                <a:solidFill>
                  <a:srgbClr val="054CA2"/>
                </a:solidFill>
              </a:defRPr>
            </a:lvl2pPr>
            <a:lvl3pPr marL="1257300" indent="-342900">
              <a:buFontTx/>
              <a:defRPr sz="3000">
                <a:solidFill>
                  <a:srgbClr val="054CA2"/>
                </a:solidFill>
              </a:defRPr>
            </a:lvl3pPr>
            <a:lvl4pPr marL="1752600" indent="-381000">
              <a:buFontTx/>
              <a:defRPr sz="3000">
                <a:solidFill>
                  <a:srgbClr val="054CA2"/>
                </a:solidFill>
              </a:defRPr>
            </a:lvl4pPr>
            <a:lvl5pPr marL="2209800" indent="-381000">
              <a:buFontTx/>
              <a:defRPr sz="3000">
                <a:solidFill>
                  <a:srgbClr val="054CA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le Text"/>
          <p:cNvSpPr txBox="1"/>
          <p:nvPr>
            <p:ph type="title"/>
          </p:nvPr>
        </p:nvSpPr>
        <p:spPr>
          <a:xfrm>
            <a:off x="839787" y="987425"/>
            <a:ext cx="3932239" cy="90236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3385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68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1371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xfrm>
            <a:off x="838200" y="365125"/>
            <a:ext cx="3932238" cy="13255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quarter" idx="1"/>
          </p:nvPr>
        </p:nvSpPr>
        <p:spPr>
          <a:xfrm>
            <a:off x="836612" y="1982446"/>
            <a:ext cx="3932239" cy="38786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/>
          <p:nvPr>
            <p:ph type="title"/>
          </p:nvPr>
        </p:nvSpPr>
        <p:spPr>
          <a:xfrm>
            <a:off x="589066" y="1893242"/>
            <a:ext cx="7127187" cy="541422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054CA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589066" y="2607009"/>
            <a:ext cx="7127187" cy="204107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hyperlink" Target="https://www.youtube.com/watch?v=X8ay1hrw9_8&amp;feature=youtu.be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hyperlink" Target="https://www.youtube.com/watch?v=kx0RgR8OSKI&amp;feature=youtu.be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jpeg"/><Relationship Id="rId3" Type="http://schemas.openxmlformats.org/officeDocument/2006/relationships/image" Target="../media/image34.png"/><Relationship Id="rId4" Type="http://schemas.openxmlformats.org/officeDocument/2006/relationships/image" Target="../media/image17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6.jpeg"/><Relationship Id="rId5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object 52"/>
          <p:cNvSpPr txBox="1"/>
          <p:nvPr>
            <p:ph type="title"/>
          </p:nvPr>
        </p:nvSpPr>
        <p:spPr>
          <a:xfrm>
            <a:off x="6695833" y="555329"/>
            <a:ext cx="5496167" cy="3102294"/>
          </a:xfrm>
          <a:prstGeom prst="rect">
            <a:avLst/>
          </a:prstGeom>
        </p:spPr>
        <p:txBody>
          <a:bodyPr/>
          <a:lstStyle>
            <a:lvl1pPr marR="3733" indent="9334" defTabSz="896111">
              <a:lnSpc>
                <a:spcPct val="100400"/>
              </a:lnSpc>
              <a:defRPr b="1" sz="4900">
                <a:solidFill>
                  <a:srgbClr val="FFFFFF"/>
                </a:solidFill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EIT Urban Mobility finansējuma iespējas inovāciju attīstībai</a:t>
            </a:r>
          </a:p>
        </p:txBody>
      </p:sp>
      <p:pic>
        <p:nvPicPr>
          <p:cNvPr id="40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3179" y="4945489"/>
            <a:ext cx="3198937" cy="13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552" y="5828381"/>
            <a:ext cx="2597788" cy="865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jdelijke aanduiding voor tekst 2"/>
          <p:cNvSpPr txBox="1"/>
          <p:nvPr/>
        </p:nvSpPr>
        <p:spPr>
          <a:xfrm>
            <a:off x="876542" y="1350259"/>
            <a:ext cx="10438915" cy="41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Uzsaukums ir atvērts </a:t>
            </a:r>
            <a:r>
              <a:rPr b="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Q2</a:t>
            </a:r>
            <a:endParaRPr b="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Divas izvērtējuma fāzes </a:t>
            </a: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Rezultāti: </a:t>
            </a:r>
            <a:r>
              <a:rPr b="0">
                <a:latin typeface="Titillium Web"/>
                <a:ea typeface="Titillium Web"/>
                <a:cs typeface="Titillium Web"/>
                <a:sym typeface="Titillium Web"/>
              </a:rPr>
              <a:t>Q3</a:t>
            </a: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8M€ kopējais EIT finansējums </a:t>
            </a:r>
            <a:r>
              <a:rPr b="0">
                <a:latin typeface="Titillium Web"/>
                <a:ea typeface="Titillium Web"/>
                <a:cs typeface="Titillium Web"/>
                <a:sym typeface="Titillium Web"/>
              </a:rPr>
              <a:t>(iekļaujot 1M€ RIS); </a:t>
            </a:r>
            <a:r>
              <a:rPr b="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~ 250K – 500K EUR katram projektam</a:t>
            </a:r>
            <a:endParaRPr b="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Līdzfinansējums</a:t>
            </a:r>
            <a:r>
              <a:rPr b="0"/>
              <a:t>: 35% uz projektu (RIS/LV pretendentiem 25%)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jdelijke aanduiding voor tekst 2"/>
          <p:cNvSpPr txBox="1"/>
          <p:nvPr/>
        </p:nvSpPr>
        <p:spPr>
          <a:xfrm>
            <a:off x="876542" y="1350259"/>
            <a:ext cx="10438915" cy="41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Projekta ilgums:</a:t>
            </a:r>
            <a:r>
              <a:rPr b="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līdz 12 mēnešiem</a:t>
            </a:r>
            <a:endParaRPr b="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Plānotais projekta sākums: </a:t>
            </a:r>
            <a:r>
              <a:rPr>
                <a:solidFill>
                  <a:srgbClr val="6AB645"/>
                </a:solidFill>
              </a:rPr>
              <a:t>Q4</a:t>
            </a:r>
            <a:r>
              <a:rPr b="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b="1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Tematiskās vertikāles: </a:t>
            </a:r>
            <a:r>
              <a:rPr>
                <a:solidFill>
                  <a:srgbClr val="6AB645"/>
                </a:solidFill>
              </a:rPr>
              <a:t>pilsētvides loģistika, transporta elektrifikācija un alternatīvā degviela,</a:t>
            </a:r>
            <a:r>
              <a:rPr b="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>
                <a:solidFill>
                  <a:srgbClr val="6AB645"/>
                </a:solidFill>
              </a:rPr>
              <a:t>publiskais transports</a:t>
            </a:r>
            <a:endParaRPr>
              <a:solidFill>
                <a:srgbClr val="6AB645"/>
              </a:solidFill>
            </a:endParaRPr>
          </a:p>
          <a:p>
            <a:pPr lvl="1" marL="800100" indent="-342900">
              <a:lnSpc>
                <a:spcPct val="150000"/>
              </a:lnSpc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el 1"/>
          <p:cNvSpPr txBox="1"/>
          <p:nvPr/>
        </p:nvSpPr>
        <p:spPr>
          <a:xfrm>
            <a:off x="1675354" y="122095"/>
            <a:ext cx="9361800" cy="124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Pilsētvides loģistika</a:t>
            </a:r>
          </a:p>
        </p:txBody>
      </p:sp>
      <p:sp>
        <p:nvSpPr>
          <p:cNvPr id="442" name="Tijdelijke aanduiding voor tekst 2"/>
          <p:cNvSpPr txBox="1"/>
          <p:nvPr/>
        </p:nvSpPr>
        <p:spPr>
          <a:xfrm>
            <a:off x="821242" y="1900998"/>
            <a:ext cx="6039754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Transporta plānošana un vadība, un preču izplatīšana pilsētās, tostarp būvniecības, liela apjoma piegādes un atkritumu apsaimniekošana.</a:t>
            </a:r>
            <a:endParaRPr sz="1200"/>
          </a:p>
          <a:p>
            <a:pPr algn="just">
              <a:defRPr sz="200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 algn="just">
              <a:defRPr sz="200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(~2.5M EUR EIT finansējums)</a:t>
            </a:r>
          </a:p>
        </p:txBody>
      </p:sp>
      <p:pic>
        <p:nvPicPr>
          <p:cNvPr id="44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3" b="3"/>
          <a:stretch>
            <a:fillRect/>
          </a:stretch>
        </p:blipFill>
        <p:spPr>
          <a:xfrm>
            <a:off x="7709782" y="1966845"/>
            <a:ext cx="3440511" cy="2296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9" y="0"/>
                </a:moveTo>
                <a:cubicBezTo>
                  <a:pt x="408" y="0"/>
                  <a:pt x="0" y="611"/>
                  <a:pt x="0" y="1362"/>
                </a:cubicBezTo>
                <a:lnTo>
                  <a:pt x="0" y="20241"/>
                </a:lnTo>
                <a:cubicBezTo>
                  <a:pt x="0" y="20993"/>
                  <a:pt x="408" y="21600"/>
                  <a:pt x="909" y="21600"/>
                </a:cubicBezTo>
                <a:lnTo>
                  <a:pt x="20693" y="21600"/>
                </a:lnTo>
                <a:cubicBezTo>
                  <a:pt x="21195" y="21600"/>
                  <a:pt x="21600" y="20993"/>
                  <a:pt x="21600" y="20241"/>
                </a:cubicBezTo>
                <a:lnTo>
                  <a:pt x="21600" y="1362"/>
                </a:lnTo>
                <a:cubicBezTo>
                  <a:pt x="21600" y="611"/>
                  <a:pt x="21195" y="0"/>
                  <a:pt x="20693" y="0"/>
                </a:cubicBezTo>
                <a:lnTo>
                  <a:pt x="90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44" name="Star: 16 Points 1"/>
          <p:cNvSpPr/>
          <p:nvPr/>
        </p:nvSpPr>
        <p:spPr>
          <a:xfrm>
            <a:off x="723900" y="492992"/>
            <a:ext cx="838200" cy="838201"/>
          </a:xfrm>
          <a:prstGeom prst="star16">
            <a:avLst>
              <a:gd name="adj" fmla="val 3750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5" name="TextBox 10"/>
          <p:cNvSpPr txBox="1"/>
          <p:nvPr/>
        </p:nvSpPr>
        <p:spPr>
          <a:xfrm>
            <a:off x="876474" y="516747"/>
            <a:ext cx="54902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4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1</a:t>
            </a:r>
            <a:r>
              <a:rPr sz="30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el 1"/>
          <p:cNvSpPr txBox="1"/>
          <p:nvPr/>
        </p:nvSpPr>
        <p:spPr>
          <a:xfrm>
            <a:off x="1675354" y="122095"/>
            <a:ext cx="9361800" cy="124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Pilsētvides loģistika</a:t>
            </a:r>
          </a:p>
        </p:txBody>
      </p:sp>
      <p:sp>
        <p:nvSpPr>
          <p:cNvPr id="448" name="Star: 16 Points 1"/>
          <p:cNvSpPr/>
          <p:nvPr/>
        </p:nvSpPr>
        <p:spPr>
          <a:xfrm>
            <a:off x="723900" y="492992"/>
            <a:ext cx="838200" cy="838201"/>
          </a:xfrm>
          <a:prstGeom prst="star16">
            <a:avLst>
              <a:gd name="adj" fmla="val 3750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9" name="TextBox 10"/>
          <p:cNvSpPr txBox="1"/>
          <p:nvPr/>
        </p:nvSpPr>
        <p:spPr>
          <a:xfrm>
            <a:off x="876474" y="516747"/>
            <a:ext cx="54902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4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1</a:t>
            </a:r>
            <a:r>
              <a:rPr sz="3000"/>
              <a:t>.</a:t>
            </a:r>
          </a:p>
        </p:txBody>
      </p:sp>
      <p:sp>
        <p:nvSpPr>
          <p:cNvPr id="450" name="Tijdelijke aanduiding voor tekst 2"/>
          <p:cNvSpPr txBox="1"/>
          <p:nvPr/>
        </p:nvSpPr>
        <p:spPr>
          <a:xfrm>
            <a:off x="706909" y="1836500"/>
            <a:ext cx="10778182" cy="251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2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Sagaidāmie rezultāti un ietekme</a:t>
            </a:r>
          </a:p>
          <a:p>
            <a:pPr>
              <a:defRPr b="1" sz="22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 marL="361950" indent="-171450">
              <a:spcBef>
                <a:spcPts val="600"/>
              </a:spcBef>
              <a:buClr>
                <a:srgbClr val="6AB645"/>
              </a:buClr>
              <a:buSzPct val="100000"/>
              <a:buFont typeface="Arial"/>
              <a:buChar char="•"/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Mērogojami risinājumi ar augstu komercializācijas potenciālu;</a:t>
            </a:r>
            <a:endParaRPr sz="1200"/>
          </a:p>
          <a:p>
            <a:pPr marL="361950" indent="-171450">
              <a:spcBef>
                <a:spcPts val="600"/>
              </a:spcBef>
              <a:buClr>
                <a:srgbClr val="6AB645"/>
              </a:buClr>
              <a:buSzPct val="100000"/>
              <a:buFont typeface="Arial"/>
              <a:buChar char="•"/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Uzlabota dzīves kvalitāte pilsētās, klimata pārmaiņu mazināšana;</a:t>
            </a:r>
            <a:endParaRPr sz="1200"/>
          </a:p>
          <a:p>
            <a:pPr marL="361950" indent="-171450">
              <a:spcBef>
                <a:spcPts val="600"/>
              </a:spcBef>
              <a:buClr>
                <a:srgbClr val="6AB645"/>
              </a:buClr>
              <a:buSzPct val="100000"/>
              <a:buFont typeface="Arial"/>
              <a:buChar char="•"/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Saskaņā ar pilsētas ilgtspējas mērķiem;</a:t>
            </a:r>
            <a:endParaRPr sz="1200"/>
          </a:p>
          <a:p>
            <a:pPr marL="361950" indent="-171450">
              <a:spcBef>
                <a:spcPts val="600"/>
              </a:spcBef>
              <a:buClr>
                <a:srgbClr val="6AB645"/>
              </a:buClr>
              <a:buSzPct val="100000"/>
              <a:buFont typeface="Arial"/>
              <a:buChar char="•"/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Pastiprināta sadarbība ar ALICE – Alliance for Logistics Innovation through Collaboration in Europe</a:t>
            </a:r>
          </a:p>
        </p:txBody>
      </p:sp>
      <p:sp>
        <p:nvSpPr>
          <p:cNvPr id="451" name="TextBox 7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93126" y="5247301"/>
            <a:ext cx="33491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>
                <a:solidFill>
                  <a:srgbClr val="054CA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Seminārs par loģistiku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itel 1"/>
          <p:cNvSpPr txBox="1"/>
          <p:nvPr/>
        </p:nvSpPr>
        <p:spPr>
          <a:xfrm>
            <a:off x="640399" y="-102613"/>
            <a:ext cx="10058081" cy="1383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Kas var pieteikties?</a:t>
            </a:r>
          </a:p>
        </p:txBody>
      </p:sp>
      <p:sp>
        <p:nvSpPr>
          <p:cNvPr id="454" name="Tijdelijke aanduiding voor tekst 2"/>
          <p:cNvSpPr txBox="1"/>
          <p:nvPr/>
        </p:nvSpPr>
        <p:spPr>
          <a:xfrm>
            <a:off x="804991" y="1547812"/>
            <a:ext cx="10312590" cy="376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Vismaz </a:t>
            </a:r>
            <a:r>
              <a:rPr b="1">
                <a:latin typeface="Titillium Bd"/>
                <a:ea typeface="Titillium Bd"/>
                <a:cs typeface="Titillium Bd"/>
                <a:sym typeface="Titillium Bd"/>
              </a:rPr>
              <a:t>trīs neatkarīgas juridiskas personas</a:t>
            </a:r>
            <a:r>
              <a:t>, kas reģistrētas </a:t>
            </a:r>
            <a:r>
              <a:rPr>
                <a:latin typeface="Titillium Bd"/>
                <a:ea typeface="Titillium Bd"/>
                <a:cs typeface="Titillium Bd"/>
                <a:sym typeface="Titillium Bd"/>
              </a:rPr>
              <a:t>divās</a:t>
            </a:r>
            <a:r>
              <a:t> ES valstīs</a:t>
            </a:r>
            <a:endParaRPr sz="1100"/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Lomas projektā:</a:t>
            </a:r>
            <a:endParaRPr sz="3000"/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Viens komerciālais partneris (jaunuzņēmumi, SMEs)</a:t>
            </a:r>
            <a:endParaRPr sz="1600"/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Divi demonstratori (no divām dažādām valstīm)</a:t>
            </a:r>
            <a:endParaRPr sz="1600"/>
          </a:p>
          <a:p>
            <a:pPr lvl="2" marL="12001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Pilsēta/pašvaldība;</a:t>
            </a:r>
            <a:endParaRPr sz="1600"/>
          </a:p>
          <a:p>
            <a:pPr lvl="2" marL="12001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Partneris, kam ir tieša saikne ar pilsētu/pašvaldību (sabiedriskā transporta operators, pašvaldības aģentūra, pilotteritorija;</a:t>
            </a:r>
            <a:endParaRPr sz="1600"/>
          </a:p>
          <a:p>
            <a:pPr lvl="2" marL="12001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Privāts uzņēmums, kam pilsēta/pašvaldība ir piešķīrusi koncesiju mobilitātes pakalpojumiem.</a:t>
            </a:r>
            <a:endParaRPr sz="1600"/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Tehnoloģijas eksperts (nav obligāts, bet vēlams) (universitāte, pētniecības centrs, uzņēmums)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 Placeholder 1"/>
          <p:cNvSpPr txBox="1"/>
          <p:nvPr>
            <p:ph type="title"/>
          </p:nvPr>
        </p:nvSpPr>
        <p:spPr>
          <a:xfrm>
            <a:off x="527303" y="661736"/>
            <a:ext cx="9237135" cy="1325564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b="1" sz="48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Minimālais TRL</a:t>
            </a:r>
          </a:p>
        </p:txBody>
      </p:sp>
      <p:pic>
        <p:nvPicPr>
          <p:cNvPr id="45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0257" t="0" r="10253" b="0"/>
          <a:stretch>
            <a:fillRect/>
          </a:stretch>
        </p:blipFill>
        <p:spPr>
          <a:xfrm>
            <a:off x="673608" y="2209673"/>
            <a:ext cx="3553619" cy="2984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0" y="0"/>
                </a:moveTo>
                <a:cubicBezTo>
                  <a:pt x="313" y="0"/>
                  <a:pt x="0" y="373"/>
                  <a:pt x="0" y="833"/>
                </a:cubicBezTo>
                <a:lnTo>
                  <a:pt x="0" y="20767"/>
                </a:lnTo>
                <a:cubicBezTo>
                  <a:pt x="0" y="21227"/>
                  <a:pt x="313" y="21600"/>
                  <a:pt x="700" y="21600"/>
                </a:cubicBezTo>
                <a:lnTo>
                  <a:pt x="20900" y="21600"/>
                </a:lnTo>
                <a:cubicBezTo>
                  <a:pt x="21287" y="21600"/>
                  <a:pt x="21600" y="21227"/>
                  <a:pt x="21600" y="20767"/>
                </a:cubicBezTo>
                <a:lnTo>
                  <a:pt x="21600" y="833"/>
                </a:lnTo>
                <a:cubicBezTo>
                  <a:pt x="21600" y="373"/>
                  <a:pt x="21287" y="0"/>
                  <a:pt x="20900" y="0"/>
                </a:cubicBezTo>
                <a:lnTo>
                  <a:pt x="7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8" name="Text Placeholder 2"/>
          <p:cNvSpPr txBox="1"/>
          <p:nvPr/>
        </p:nvSpPr>
        <p:spPr>
          <a:xfrm>
            <a:off x="4428076" y="1987299"/>
            <a:ext cx="7190901" cy="384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b="1" sz="19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Tehnoloģijas gatavības līmenis</a:t>
            </a:r>
            <a:endParaRPr sz="2000"/>
          </a:p>
          <a:p>
            <a:pPr>
              <a:spcBef>
                <a:spcPts val="1200"/>
              </a:spcBef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Minimums – TRL 6</a:t>
            </a:r>
            <a:endParaRPr sz="2000"/>
          </a:p>
          <a:p>
            <a:pPr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Sākumpunktam ir jābūt risinājumam, kas ir funkcionāls un ir testēts. Projektā laikā plānots TRL pieaugums - demonstrācijas sistēmai, kas darbojas pirmskomercializācijas mērogā (TRL7), kura pēc tam tiek pabeigta un pārbaudīta (TRL8).</a:t>
            </a:r>
            <a:endParaRPr sz="2000"/>
          </a:p>
          <a:p>
            <a:pPr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Tiek rekomendēts pieteikumā iekļaut </a:t>
            </a:r>
            <a:r>
              <a:rPr b="1"/>
              <a:t>1 min garu video</a:t>
            </a:r>
            <a:r>
              <a:t>, kur tiek demonstrētas risinājuma galvenās funkcijas un minētais TRL līmenis.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 Placeholder 1"/>
          <p:cNvSpPr txBox="1"/>
          <p:nvPr>
            <p:ph type="body" idx="1"/>
          </p:nvPr>
        </p:nvSpPr>
        <p:spPr>
          <a:xfrm>
            <a:off x="597567" y="1715066"/>
            <a:ext cx="11098935" cy="358214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>
              <a:defRPr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Projektiem, kas finansēti inovāciju programmā jāpiedalās EIT Urban Mobility finansiālās ilgtspējas sasniegšanā.</a:t>
            </a:r>
          </a:p>
          <a:p>
            <a:pPr>
              <a:defRPr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>
              <a:defRPr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Projektā norādītais </a:t>
            </a:r>
            <a:r>
              <a:rPr b="1">
                <a:latin typeface="Titillium Bd"/>
                <a:ea typeface="Titillium Bd"/>
                <a:cs typeface="Titillium Bd"/>
                <a:sym typeface="Titillium Bd"/>
              </a:rPr>
              <a:t>komercializācijas partneris </a:t>
            </a:r>
            <a:r>
              <a:t>ir atbildīgs par projekta pienesumu finansiālajai ilgtspējai.</a:t>
            </a:r>
          </a:p>
          <a:p>
            <a:pPr>
              <a:defRPr b="1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  <a:p>
            <a:pPr>
              <a:defRPr b="1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rPr u="sng">
                <a:solidFill>
                  <a:srgbClr val="054CA2"/>
                </a:solidFill>
                <a:uFill>
                  <a:solidFill>
                    <a:srgbClr val="054CA2"/>
                  </a:solidFill>
                </a:uFill>
                <a:hlinkClick r:id="rId2" invalidUrl="" action="" tgtFrame="" tooltip="" history="1" highlightClick="0" endSnd="0"/>
              </a:rPr>
              <a:t>Sesija par </a:t>
            </a:r>
            <a:r>
              <a:rPr u="sng">
                <a:solidFill>
                  <a:srgbClr val="054CA2"/>
                </a:solidFill>
                <a:uFill>
                  <a:solidFill>
                    <a:srgbClr val="054CA2"/>
                  </a:solidFill>
                </a:uFill>
                <a:hlinkClick r:id="rId2" invalidUrl="" action="" tgtFrame="" tooltip="" history="1" highlightClick="0" endSnd="0"/>
              </a:rPr>
              <a:t>komercializāciju</a:t>
            </a:r>
            <a:r>
              <a:rPr u="sng">
                <a:solidFill>
                  <a:srgbClr val="054CA2"/>
                </a:solidFill>
                <a:uFill>
                  <a:solidFill>
                    <a:srgbClr val="054CA2"/>
                  </a:solidFill>
                </a:uFill>
                <a:hlinkClick r:id="rId2" invalidUrl="" action="" tgtFrame="" tooltip="" history="1" highlightClick="0" endSnd="0"/>
              </a:rPr>
              <a:t> un finansiālo ilgtspēju</a:t>
            </a:r>
          </a:p>
        </p:txBody>
      </p:sp>
      <p:sp>
        <p:nvSpPr>
          <p:cNvPr id="461" name="Text Placeholder 1"/>
          <p:cNvSpPr txBox="1"/>
          <p:nvPr/>
        </p:nvSpPr>
        <p:spPr>
          <a:xfrm>
            <a:off x="643288" y="825749"/>
            <a:ext cx="1100749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8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EIT UM finansiālā ilgtspēja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1"/>
          <p:cNvSpPr txBox="1"/>
          <p:nvPr>
            <p:ph type="title"/>
          </p:nvPr>
        </p:nvSpPr>
        <p:spPr>
          <a:xfrm>
            <a:off x="0" y="1"/>
            <a:ext cx="12192000" cy="6066970"/>
          </a:xfrm>
          <a:prstGeom prst="rect">
            <a:avLst/>
          </a:prstGeom>
        </p:spPr>
        <p:txBody>
          <a:bodyPr anchor="ctr"/>
          <a:lstStyle>
            <a:lvl1pPr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B2Match platforma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1"/>
          <p:cNvSpPr txBox="1"/>
          <p:nvPr/>
        </p:nvSpPr>
        <p:spPr>
          <a:xfrm>
            <a:off x="251311" y="560429"/>
            <a:ext cx="12398548" cy="116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Dalībnieki:</a:t>
            </a:r>
          </a:p>
        </p:txBody>
      </p:sp>
      <p:grpSp>
        <p:nvGrpSpPr>
          <p:cNvPr id="468" name="Group 7"/>
          <p:cNvGrpSpPr/>
          <p:nvPr/>
        </p:nvGrpSpPr>
        <p:grpSpPr>
          <a:xfrm>
            <a:off x="4815840" y="1107774"/>
            <a:ext cx="7261201" cy="4790791"/>
            <a:chOff x="0" y="0"/>
            <a:chExt cx="7261200" cy="4790789"/>
          </a:xfrm>
        </p:grpSpPr>
        <p:pic>
          <p:nvPicPr>
            <p:cNvPr id="466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128" t="8023" r="0" b="0"/>
            <a:stretch>
              <a:fillRect/>
            </a:stretch>
          </p:blipFill>
          <p:spPr>
            <a:xfrm>
              <a:off x="0" y="1065483"/>
              <a:ext cx="7261201" cy="3725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" y="0"/>
                  </a:moveTo>
                  <a:cubicBezTo>
                    <a:pt x="65" y="0"/>
                    <a:pt x="0" y="127"/>
                    <a:pt x="0" y="285"/>
                  </a:cubicBezTo>
                  <a:lnTo>
                    <a:pt x="0" y="21312"/>
                  </a:lnTo>
                  <a:cubicBezTo>
                    <a:pt x="0" y="21471"/>
                    <a:pt x="65" y="21600"/>
                    <a:pt x="146" y="21600"/>
                  </a:cubicBezTo>
                  <a:lnTo>
                    <a:pt x="21452" y="21600"/>
                  </a:lnTo>
                  <a:cubicBezTo>
                    <a:pt x="21534" y="21600"/>
                    <a:pt x="21600" y="21471"/>
                    <a:pt x="21600" y="21312"/>
                  </a:cubicBezTo>
                  <a:lnTo>
                    <a:pt x="21600" y="285"/>
                  </a:lnTo>
                  <a:cubicBezTo>
                    <a:pt x="21600" y="127"/>
                    <a:pt x="21534" y="0"/>
                    <a:pt x="21452" y="0"/>
                  </a:cubicBezTo>
                  <a:lnTo>
                    <a:pt x="14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67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128" t="0" r="0" b="14"/>
            <a:stretch>
              <a:fillRect/>
            </a:stretch>
          </p:blipFill>
          <p:spPr>
            <a:xfrm>
              <a:off x="0" y="-1"/>
              <a:ext cx="7261201" cy="924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" y="0"/>
                  </a:moveTo>
                  <a:cubicBezTo>
                    <a:pt x="205" y="0"/>
                    <a:pt x="0" y="1610"/>
                    <a:pt x="0" y="3598"/>
                  </a:cubicBezTo>
                  <a:lnTo>
                    <a:pt x="0" y="18002"/>
                  </a:lnTo>
                  <a:cubicBezTo>
                    <a:pt x="0" y="19990"/>
                    <a:pt x="205" y="21600"/>
                    <a:pt x="458" y="21600"/>
                  </a:cubicBezTo>
                  <a:lnTo>
                    <a:pt x="21142" y="21600"/>
                  </a:lnTo>
                  <a:cubicBezTo>
                    <a:pt x="21395" y="21600"/>
                    <a:pt x="21600" y="19990"/>
                    <a:pt x="21600" y="18002"/>
                  </a:cubicBezTo>
                  <a:lnTo>
                    <a:pt x="21600" y="3598"/>
                  </a:lnTo>
                  <a:cubicBezTo>
                    <a:pt x="21600" y="1610"/>
                    <a:pt x="21395" y="0"/>
                    <a:pt x="21142" y="0"/>
                  </a:cubicBezTo>
                  <a:lnTo>
                    <a:pt x="45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69" name="Rectangle: Rounded Corners 10"/>
          <p:cNvSpPr/>
          <p:nvPr/>
        </p:nvSpPr>
        <p:spPr>
          <a:xfrm>
            <a:off x="4843462" y="1824035"/>
            <a:ext cx="1019174" cy="218278"/>
          </a:xfrm>
          <a:prstGeom prst="roundRect">
            <a:avLst>
              <a:gd name="adj" fmla="val 16667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sp>
        <p:nvSpPr>
          <p:cNvPr id="470" name="Rectangle: Rounded Corners 12"/>
          <p:cNvSpPr/>
          <p:nvPr/>
        </p:nvSpPr>
        <p:spPr>
          <a:xfrm>
            <a:off x="9074032" y="1173695"/>
            <a:ext cx="460492" cy="197906"/>
          </a:xfrm>
          <a:prstGeom prst="roundRect">
            <a:avLst>
              <a:gd name="adj" fmla="val 16667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grpSp>
        <p:nvGrpSpPr>
          <p:cNvPr id="473" name="Star: 16 Points 14"/>
          <p:cNvGrpSpPr/>
          <p:nvPr/>
        </p:nvGrpSpPr>
        <p:grpSpPr>
          <a:xfrm>
            <a:off x="8792382" y="855281"/>
            <a:ext cx="360001" cy="360001"/>
            <a:chOff x="0" y="0"/>
            <a:chExt cx="359999" cy="359999"/>
          </a:xfrm>
        </p:grpSpPr>
        <p:sp>
          <p:nvSpPr>
            <p:cNvPr id="471" name="Star"/>
            <p:cNvSpPr/>
            <p:nvPr/>
          </p:nvSpPr>
          <p:spPr>
            <a:xfrm>
              <a:off x="0" y="0"/>
              <a:ext cx="360000" cy="360000"/>
            </a:xfrm>
            <a:prstGeom prst="star16">
              <a:avLst>
                <a:gd name="adj" fmla="val 37500"/>
              </a:avLst>
            </a:prstGeom>
            <a:solidFill>
              <a:srgbClr val="6AB645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pPr>
            </a:p>
          </p:txBody>
        </p:sp>
        <p:sp>
          <p:nvSpPr>
            <p:cNvPr id="472" name="1."/>
            <p:cNvSpPr txBox="1"/>
            <p:nvPr/>
          </p:nvSpPr>
          <p:spPr>
            <a:xfrm>
              <a:off x="90891" y="59349"/>
              <a:ext cx="178218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1.</a:t>
              </a:r>
            </a:p>
          </p:txBody>
        </p:sp>
      </p:grpSp>
      <p:sp>
        <p:nvSpPr>
          <p:cNvPr id="474" name="Text Placeholder 2"/>
          <p:cNvSpPr txBox="1"/>
          <p:nvPr/>
        </p:nvSpPr>
        <p:spPr>
          <a:xfrm>
            <a:off x="369161" y="1603815"/>
            <a:ext cx="4490697" cy="409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6BB22E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Pie sadaļas «dalībnieki» (participants)</a:t>
            </a:r>
            <a:endParaRPr sz="2800"/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6BB22E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Meklēt personu vai organizāciju</a:t>
            </a:r>
            <a:endParaRPr sz="2800"/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6BB22E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Iespēja atrast sadarbības partnerus</a:t>
            </a:r>
            <a:endParaRPr sz="2800"/>
          </a:p>
          <a:p>
            <a:pPr marL="228600" indent="-228600">
              <a:spcBef>
                <a:spcPts val="1000"/>
              </a:spcBef>
              <a:buClr>
                <a:srgbClr val="6BB22E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Iespēja uzaicināt uz tikšanos vai komunicēt rakstiski ar citiem dalībniekiem (šobrīd 453 dalībnieki)</a:t>
            </a:r>
          </a:p>
        </p:txBody>
      </p:sp>
      <p:pic>
        <p:nvPicPr>
          <p:cNvPr id="475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1750" y="2148098"/>
            <a:ext cx="4986339" cy="371328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Rectangle: Rounded Corners 11"/>
          <p:cNvSpPr/>
          <p:nvPr/>
        </p:nvSpPr>
        <p:spPr>
          <a:xfrm>
            <a:off x="4870894" y="2217545"/>
            <a:ext cx="1540669" cy="1952787"/>
          </a:xfrm>
          <a:prstGeom prst="roundRect">
            <a:avLst>
              <a:gd name="adj" fmla="val 5062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sp>
        <p:nvSpPr>
          <p:cNvPr id="477" name="Rectangle: Rounded Corners 13"/>
          <p:cNvSpPr/>
          <p:nvPr/>
        </p:nvSpPr>
        <p:spPr>
          <a:xfrm>
            <a:off x="8717192" y="2297214"/>
            <a:ext cx="781614" cy="200718"/>
          </a:xfrm>
          <a:prstGeom prst="roundRect">
            <a:avLst>
              <a:gd name="adj" fmla="val 16667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grpSp>
        <p:nvGrpSpPr>
          <p:cNvPr id="480" name="Star: 16 Points 17"/>
          <p:cNvGrpSpPr/>
          <p:nvPr/>
        </p:nvGrpSpPr>
        <p:grpSpPr>
          <a:xfrm>
            <a:off x="8523338" y="2051741"/>
            <a:ext cx="360001" cy="360001"/>
            <a:chOff x="0" y="0"/>
            <a:chExt cx="359999" cy="359999"/>
          </a:xfrm>
        </p:grpSpPr>
        <p:sp>
          <p:nvSpPr>
            <p:cNvPr id="478" name="Star"/>
            <p:cNvSpPr/>
            <p:nvPr/>
          </p:nvSpPr>
          <p:spPr>
            <a:xfrm>
              <a:off x="0" y="0"/>
              <a:ext cx="360000" cy="360000"/>
            </a:xfrm>
            <a:prstGeom prst="star16">
              <a:avLst>
                <a:gd name="adj" fmla="val 37500"/>
              </a:avLst>
            </a:prstGeom>
            <a:solidFill>
              <a:srgbClr val="6AB645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pPr>
            </a:p>
          </p:txBody>
        </p:sp>
        <p:sp>
          <p:nvSpPr>
            <p:cNvPr id="479" name="4."/>
            <p:cNvSpPr txBox="1"/>
            <p:nvPr/>
          </p:nvSpPr>
          <p:spPr>
            <a:xfrm>
              <a:off x="90891" y="59349"/>
              <a:ext cx="178218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4.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2"/>
          <p:cNvSpPr txBox="1"/>
          <p:nvPr/>
        </p:nvSpPr>
        <p:spPr>
          <a:xfrm>
            <a:off x="276371" y="526340"/>
            <a:ext cx="10330124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>
              <a:lnSpc>
                <a:spcPct val="90000"/>
              </a:lnSpc>
              <a:defRPr b="1" sz="46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Tīklošanās iespējas: 1:1 tikšanās</a:t>
            </a:r>
          </a:p>
        </p:txBody>
      </p:sp>
      <p:grpSp>
        <p:nvGrpSpPr>
          <p:cNvPr id="485" name="Group 5"/>
          <p:cNvGrpSpPr/>
          <p:nvPr/>
        </p:nvGrpSpPr>
        <p:grpSpPr>
          <a:xfrm>
            <a:off x="4941917" y="1478150"/>
            <a:ext cx="6667501" cy="4287651"/>
            <a:chOff x="0" y="0"/>
            <a:chExt cx="6667500" cy="4287649"/>
          </a:xfrm>
        </p:grpSpPr>
        <p:pic>
          <p:nvPicPr>
            <p:cNvPr id="483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7209" b="0"/>
            <a:stretch>
              <a:fillRect/>
            </a:stretch>
          </p:blipFill>
          <p:spPr>
            <a:xfrm>
              <a:off x="0" y="-1"/>
              <a:ext cx="6667501" cy="428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0" y="0"/>
                  </a:moveTo>
                  <a:cubicBezTo>
                    <a:pt x="139" y="0"/>
                    <a:pt x="0" y="216"/>
                    <a:pt x="0" y="482"/>
                  </a:cubicBezTo>
                  <a:lnTo>
                    <a:pt x="0" y="21118"/>
                  </a:lnTo>
                  <a:cubicBezTo>
                    <a:pt x="0" y="21384"/>
                    <a:pt x="139" y="21600"/>
                    <a:pt x="310" y="21600"/>
                  </a:cubicBezTo>
                  <a:lnTo>
                    <a:pt x="21290" y="21600"/>
                  </a:lnTo>
                  <a:cubicBezTo>
                    <a:pt x="21461" y="21600"/>
                    <a:pt x="21600" y="21384"/>
                    <a:pt x="21600" y="21118"/>
                  </a:cubicBezTo>
                  <a:lnTo>
                    <a:pt x="21600" y="482"/>
                  </a:lnTo>
                  <a:cubicBezTo>
                    <a:pt x="21600" y="216"/>
                    <a:pt x="21461" y="0"/>
                    <a:pt x="21290" y="0"/>
                  </a:cubicBezTo>
                  <a:lnTo>
                    <a:pt x="31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84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75213" y="1765505"/>
              <a:ext cx="746627" cy="188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8" name="Star: 16 Points 8"/>
          <p:cNvGrpSpPr/>
          <p:nvPr/>
        </p:nvGrpSpPr>
        <p:grpSpPr>
          <a:xfrm>
            <a:off x="10292215" y="1230502"/>
            <a:ext cx="360001" cy="360001"/>
            <a:chOff x="0" y="0"/>
            <a:chExt cx="359999" cy="359999"/>
          </a:xfrm>
        </p:grpSpPr>
        <p:sp>
          <p:nvSpPr>
            <p:cNvPr id="486" name="Star"/>
            <p:cNvSpPr/>
            <p:nvPr/>
          </p:nvSpPr>
          <p:spPr>
            <a:xfrm>
              <a:off x="0" y="0"/>
              <a:ext cx="360000" cy="360000"/>
            </a:xfrm>
            <a:prstGeom prst="star16">
              <a:avLst>
                <a:gd name="adj" fmla="val 37500"/>
              </a:avLst>
            </a:prstGeom>
            <a:solidFill>
              <a:srgbClr val="6AB645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pPr>
            </a:p>
          </p:txBody>
        </p:sp>
        <p:sp>
          <p:nvSpPr>
            <p:cNvPr id="487" name="1."/>
            <p:cNvSpPr txBox="1"/>
            <p:nvPr/>
          </p:nvSpPr>
          <p:spPr>
            <a:xfrm>
              <a:off x="90891" y="59349"/>
              <a:ext cx="178218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1.</a:t>
              </a:r>
            </a:p>
          </p:txBody>
        </p:sp>
      </p:grpSp>
      <p:sp>
        <p:nvSpPr>
          <p:cNvPr id="489" name="Text Placeholder 3"/>
          <p:cNvSpPr txBox="1"/>
          <p:nvPr/>
        </p:nvSpPr>
        <p:spPr>
          <a:xfrm>
            <a:off x="628303" y="2032061"/>
            <a:ext cx="4602002" cy="3179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130000"/>
              </a:lnSpc>
              <a:spcBef>
                <a:spcPts val="1000"/>
              </a:spcBef>
              <a:buClr>
                <a:srgbClr val="6BB22E"/>
              </a:buClr>
              <a:buSzPct val="100000"/>
              <a:buFont typeface="Arial"/>
              <a:buChar char="•"/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Pie sadaļas “tikšanās” (meetings) </a:t>
            </a:r>
            <a:endParaRPr sz="2800"/>
          </a:p>
          <a:p>
            <a:pPr marL="228600" indent="-228600">
              <a:lnSpc>
                <a:spcPct val="130000"/>
              </a:lnSpc>
              <a:spcBef>
                <a:spcPts val="1000"/>
              </a:spcBef>
              <a:buClr>
                <a:srgbClr val="6BB22E"/>
              </a:buClr>
              <a:buSzPct val="100000"/>
              <a:buFont typeface="Arial"/>
              <a:buChar char="•"/>
              <a:defRPr sz="19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Iespēja sarunāt tikšanos platformas ietvaros</a:t>
            </a:r>
            <a:endParaRPr sz="2800"/>
          </a:p>
        </p:txBody>
      </p:sp>
      <p:sp>
        <p:nvSpPr>
          <p:cNvPr id="490" name="Rectangle: Rounded Corners 10"/>
          <p:cNvSpPr/>
          <p:nvPr/>
        </p:nvSpPr>
        <p:spPr>
          <a:xfrm>
            <a:off x="10553700" y="1465450"/>
            <a:ext cx="533400" cy="282028"/>
          </a:xfrm>
          <a:prstGeom prst="roundRect">
            <a:avLst>
              <a:gd name="adj" fmla="val 16667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sp>
        <p:nvSpPr>
          <p:cNvPr id="491" name="Rectangle: Rounded Corners 11"/>
          <p:cNvSpPr/>
          <p:nvPr/>
        </p:nvSpPr>
        <p:spPr>
          <a:xfrm>
            <a:off x="9352259" y="2149475"/>
            <a:ext cx="582316" cy="203200"/>
          </a:xfrm>
          <a:prstGeom prst="roundRect">
            <a:avLst>
              <a:gd name="adj" fmla="val 16667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grpSp>
        <p:nvGrpSpPr>
          <p:cNvPr id="494" name="Star: 16 Points 12"/>
          <p:cNvGrpSpPr/>
          <p:nvPr/>
        </p:nvGrpSpPr>
        <p:grpSpPr>
          <a:xfrm>
            <a:off x="9110382" y="1922289"/>
            <a:ext cx="360001" cy="360001"/>
            <a:chOff x="0" y="0"/>
            <a:chExt cx="359999" cy="359999"/>
          </a:xfrm>
        </p:grpSpPr>
        <p:sp>
          <p:nvSpPr>
            <p:cNvPr id="492" name="Star"/>
            <p:cNvSpPr/>
            <p:nvPr/>
          </p:nvSpPr>
          <p:spPr>
            <a:xfrm>
              <a:off x="0" y="0"/>
              <a:ext cx="360000" cy="360000"/>
            </a:xfrm>
            <a:prstGeom prst="star16">
              <a:avLst>
                <a:gd name="adj" fmla="val 37500"/>
              </a:avLst>
            </a:prstGeom>
            <a:solidFill>
              <a:srgbClr val="6AB645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pPr>
            </a:p>
          </p:txBody>
        </p:sp>
        <p:sp>
          <p:nvSpPr>
            <p:cNvPr id="493" name="2."/>
            <p:cNvSpPr txBox="1"/>
            <p:nvPr/>
          </p:nvSpPr>
          <p:spPr>
            <a:xfrm>
              <a:off x="90891" y="59349"/>
              <a:ext cx="178218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2.</a:t>
              </a:r>
            </a:p>
          </p:txBody>
        </p:sp>
      </p:grpSp>
      <p:sp>
        <p:nvSpPr>
          <p:cNvPr id="495" name="Rectangle: Rounded Corners 13"/>
          <p:cNvSpPr/>
          <p:nvPr/>
        </p:nvSpPr>
        <p:spPr>
          <a:xfrm>
            <a:off x="8817130" y="3230957"/>
            <a:ext cx="999969" cy="198044"/>
          </a:xfrm>
          <a:prstGeom prst="roundRect">
            <a:avLst>
              <a:gd name="adj" fmla="val 16667"/>
            </a:avLst>
          </a:prstGeom>
          <a:ln w="38100">
            <a:solidFill>
              <a:srgbClr val="6AB64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</a:p>
        </p:txBody>
      </p:sp>
      <p:grpSp>
        <p:nvGrpSpPr>
          <p:cNvPr id="498" name="Star: 16 Points 14"/>
          <p:cNvGrpSpPr/>
          <p:nvPr/>
        </p:nvGrpSpPr>
        <p:grpSpPr>
          <a:xfrm>
            <a:off x="8543259" y="3008829"/>
            <a:ext cx="360001" cy="360001"/>
            <a:chOff x="0" y="0"/>
            <a:chExt cx="359999" cy="359999"/>
          </a:xfrm>
        </p:grpSpPr>
        <p:sp>
          <p:nvSpPr>
            <p:cNvPr id="496" name="Star"/>
            <p:cNvSpPr/>
            <p:nvPr/>
          </p:nvSpPr>
          <p:spPr>
            <a:xfrm>
              <a:off x="0" y="0"/>
              <a:ext cx="360000" cy="360000"/>
            </a:xfrm>
            <a:prstGeom prst="star16">
              <a:avLst>
                <a:gd name="adj" fmla="val 37500"/>
              </a:avLst>
            </a:prstGeom>
            <a:solidFill>
              <a:srgbClr val="6AB645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pPr>
            </a:p>
          </p:txBody>
        </p:sp>
        <p:sp>
          <p:nvSpPr>
            <p:cNvPr id="497" name="3."/>
            <p:cNvSpPr txBox="1"/>
            <p:nvPr/>
          </p:nvSpPr>
          <p:spPr>
            <a:xfrm>
              <a:off x="90891" y="59349"/>
              <a:ext cx="178218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16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3.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9;p8" descr="Google Shape;49;p8"/>
          <p:cNvPicPr>
            <a:picLocks noChangeAspect="1"/>
          </p:cNvPicPr>
          <p:nvPr/>
        </p:nvPicPr>
        <p:blipFill>
          <a:blip r:embed="rId2">
            <a:extLst/>
          </a:blip>
          <a:srcRect l="393" t="1700" r="1305" b="0"/>
          <a:stretch>
            <a:fillRect/>
          </a:stretch>
        </p:blipFill>
        <p:spPr>
          <a:xfrm>
            <a:off x="-622171" y="-550333"/>
            <a:ext cx="13672608" cy="768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5400000">
              <a:srgbClr val="000000">
                <a:alpha val="50000"/>
              </a:srgbClr>
            </a:outerShdw>
          </a:effectLst>
        </p:spPr>
      </p:pic>
      <p:pic>
        <p:nvPicPr>
          <p:cNvPr id="404" name="Google Shape;52;p8" descr="Google Shape;52;p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398" y="330965"/>
            <a:ext cx="5569636" cy="723403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Google Shape;53;p8"/>
          <p:cNvSpPr txBox="1"/>
          <p:nvPr>
            <p:ph type="title"/>
          </p:nvPr>
        </p:nvSpPr>
        <p:spPr>
          <a:xfrm>
            <a:off x="1155599" y="1312440"/>
            <a:ext cx="9880802" cy="1282804"/>
          </a:xfrm>
          <a:prstGeom prst="rect">
            <a:avLst/>
          </a:prstGeom>
        </p:spPr>
        <p:txBody>
          <a:bodyPr/>
          <a:lstStyle>
            <a:lvl1pPr defTabSz="271652">
              <a:defRPr sz="4400">
                <a:solidFill>
                  <a:srgbClr val="3E3E3E"/>
                </a:solidFill>
                <a:latin typeface="Mabry Light"/>
                <a:ea typeface="Mabry Light"/>
                <a:cs typeface="Mabry Light"/>
                <a:sym typeface="Mabry Light"/>
              </a:defRPr>
            </a:lvl1pPr>
          </a:lstStyle>
          <a:p>
            <a:pPr/>
            <a:r>
              <a:t>2021 -2027: EIT UM RIS HUB LATVIA</a:t>
            </a:r>
          </a:p>
        </p:txBody>
      </p:sp>
      <p:pic>
        <p:nvPicPr>
          <p:cNvPr id="406" name="Google Shape;54;p8" descr="Google Shape;54;p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33" y="228497"/>
            <a:ext cx="1500304" cy="959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Google Shape;55;p8" descr="Google Shape;55;p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02196" y="543649"/>
            <a:ext cx="1146403" cy="378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Google Shape;56;p8" descr="Google Shape;56;p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09171" y="362529"/>
            <a:ext cx="831004" cy="69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Google Shape;57;p8" descr="Google Shape;57;p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88234" y="611277"/>
            <a:ext cx="1749738" cy="24295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Freeform 4"/>
          <p:cNvSpPr/>
          <p:nvPr/>
        </p:nvSpPr>
        <p:spPr>
          <a:xfrm>
            <a:off x="10687027" y="5416700"/>
            <a:ext cx="914522" cy="918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468D4F">
              <a:alpha val="3490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9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1"/>
          <p:cNvSpPr txBox="1"/>
          <p:nvPr>
            <p:ph type="title"/>
          </p:nvPr>
        </p:nvSpPr>
        <p:spPr>
          <a:xfrm>
            <a:off x="0" y="1"/>
            <a:ext cx="12192000" cy="6066970"/>
          </a:xfrm>
          <a:prstGeom prst="rect">
            <a:avLst/>
          </a:prstGeom>
        </p:spPr>
        <p:txBody>
          <a:bodyPr anchor="ctr"/>
          <a:lstStyle>
            <a:lvl1pPr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Veiksmes stāsts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reen Dash"/>
          <p:cNvSpPr txBox="1"/>
          <p:nvPr/>
        </p:nvSpPr>
        <p:spPr>
          <a:xfrm>
            <a:off x="455927" y="440438"/>
            <a:ext cx="3525996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Green Dash</a:t>
            </a:r>
          </a:p>
        </p:txBody>
      </p:sp>
      <p:pic>
        <p:nvPicPr>
          <p:cNvPr id="503" name="Bruntor_featured.jpeg" descr="Bruntor_featured.jpeg"/>
          <p:cNvPicPr>
            <a:picLocks noChangeAspect="1"/>
          </p:cNvPicPr>
          <p:nvPr/>
        </p:nvPicPr>
        <p:blipFill>
          <a:blip r:embed="rId2">
            <a:extLst/>
          </a:blip>
          <a:srcRect l="18001" t="0" r="20548" b="12888"/>
          <a:stretch>
            <a:fillRect/>
          </a:stretch>
        </p:blipFill>
        <p:spPr>
          <a:xfrm>
            <a:off x="6676852" y="641396"/>
            <a:ext cx="5055215" cy="517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Latvijas_Pasts.svg.png" descr="Latvijas_Pasts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2659" y="3682898"/>
            <a:ext cx="1797833" cy="511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16.png" descr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183" y="3318307"/>
            <a:ext cx="3045436" cy="1254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2560px-PostNord_wordmark.svg.png" descr="2560px-PostNord_wordmark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53826" y="2887981"/>
            <a:ext cx="2191537" cy="41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RigaâLVâLogo-black.png" descr="RigaâLVâLogo-blac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0595" y="2614010"/>
            <a:ext cx="1724838" cy="984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BRUNTOR_logo_black_transparent.png" descr="BRUNTOR_logo_black_transparen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84399" y="4473188"/>
            <a:ext cx="3117396" cy="706938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TextBox 2"/>
          <p:cNvSpPr txBox="1"/>
          <p:nvPr/>
        </p:nvSpPr>
        <p:spPr>
          <a:xfrm>
            <a:off x="461733" y="1341044"/>
            <a:ext cx="610839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Bruntor</a:t>
            </a:r>
            <a:r>
              <a:rPr b="0"/>
              <a:t> - e</a:t>
            </a:r>
            <a:r>
              <a:rPr b="0"/>
              <a:t>lektriskais skrejritenis ar kravas kasti</a:t>
            </a:r>
            <a:r>
              <a:rPr b="0"/>
              <a:t> pēdējās jūdzes piegādēm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1" name="Table 8"/>
          <p:cNvGraphicFramePr/>
          <p:nvPr/>
        </p:nvGraphicFramePr>
        <p:xfrm>
          <a:off x="602816" y="1451140"/>
          <a:ext cx="10986366" cy="395571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2356490"/>
                <a:gridCol w="6103342"/>
                <a:gridCol w="2526534"/>
              </a:tblGrid>
              <a:tr h="812933"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KPI​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Apraksts ​</a:t>
                      </a:r>
                    </a:p>
                  </a:txBody>
                  <a:tcPr marL="45720" marR="45720" marT="45720" marB="45720" anchor="ctr" anchorCtr="0" horzOverflow="overflow">
                    <a:lnL w="28575">
                      <a:solidFill>
                        <a:srgbClr val="FFFFFF"/>
                      </a:solidFill>
                    </a:lnL>
                    <a:lnR w="28575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Minimālā vērtība</a:t>
                      </a:r>
                    </a:p>
                  </a:txBody>
                  <a:tcPr marL="45720" marR="45720" marT="45720" marB="45720" anchor="ctr" anchorCtr="0" horzOverflow="overflow">
                    <a:lnL w="285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</a:tr>
              <a:tr h="60103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EITHE2.5- EITRIS 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3E3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EIT RIS Marketed Innovation (EIT core)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3E3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3E3B4"/>
                    </a:solidFill>
                  </a:tcPr>
                </a:tc>
              </a:tr>
              <a:tr h="4846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EITHE01.1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3E3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Intellectual Property Rights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3E3B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3E3B4"/>
                    </a:solidFill>
                  </a:tcPr>
                </a:tc>
              </a:tr>
              <a:tr h="60297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KONHE20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Designed/tested innovations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846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KONHE06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BF4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Outreach events on EIT RIS countries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BF4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BF4FC"/>
                    </a:solidFill>
                  </a:tcPr>
                </a:tc>
              </a:tr>
              <a:tr h="4846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KSN01 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Innovation pilot scaling 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846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KSN02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BF4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Demonstration involving citizens and/or local associations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BF4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BF4FC"/>
                    </a:solidFill>
                  </a:tcPr>
                </a:tc>
              </a:tr>
            </a:tbl>
          </a:graphicData>
        </a:graphic>
      </p:graphicFrame>
      <p:sp>
        <p:nvSpPr>
          <p:cNvPr id="512" name="Green Dash"/>
          <p:cNvSpPr txBox="1"/>
          <p:nvPr/>
        </p:nvSpPr>
        <p:spPr>
          <a:xfrm>
            <a:off x="602815" y="468249"/>
            <a:ext cx="3525996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Green Dash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195;p15"/>
          <p:cNvSpPr txBox="1"/>
          <p:nvPr>
            <p:ph type="title"/>
          </p:nvPr>
        </p:nvSpPr>
        <p:spPr>
          <a:xfrm>
            <a:off x="464180" y="454782"/>
            <a:ext cx="11118221" cy="969498"/>
          </a:xfrm>
          <a:prstGeom prst="rect">
            <a:avLst/>
          </a:prstGeom>
        </p:spPr>
        <p:txBody>
          <a:bodyPr/>
          <a:lstStyle/>
          <a:p>
            <a:pPr/>
            <a:r>
              <a:t>Opportunities for Latvian innovators</a:t>
            </a:r>
            <a:br/>
          </a:p>
        </p:txBody>
      </p:sp>
      <p:pic>
        <p:nvPicPr>
          <p:cNvPr id="515" name="Google Shape;196;p15" descr="Google Shape;196;p15"/>
          <p:cNvPicPr>
            <a:picLocks noChangeAspect="1"/>
          </p:cNvPicPr>
          <p:nvPr/>
        </p:nvPicPr>
        <p:blipFill>
          <a:blip r:embed="rId2">
            <a:extLst/>
          </a:blip>
          <a:srcRect l="0" t="83333" r="0" b="0"/>
          <a:stretch>
            <a:fillRect/>
          </a:stretch>
        </p:blipFill>
        <p:spPr>
          <a:xfrm>
            <a:off x="0" y="5714999"/>
            <a:ext cx="12192000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oogle Shape;197;p15" descr="Google Shape;197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179" y="1828800"/>
            <a:ext cx="3459429" cy="3447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Google Shape;198;p15" descr="Google Shape;198;p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68392" y="1828800"/>
            <a:ext cx="3459430" cy="3459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Google Shape;199;p15" descr="Google Shape;199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55894" y="1808018"/>
            <a:ext cx="3480212" cy="3480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1"/>
          <p:cNvSpPr txBox="1"/>
          <p:nvPr>
            <p:ph type="title"/>
          </p:nvPr>
        </p:nvSpPr>
        <p:spPr>
          <a:xfrm>
            <a:off x="957470" y="1237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b="1" sz="4400">
                <a:latin typeface="Titillium Bd"/>
                <a:ea typeface="Titillium Bd"/>
                <a:cs typeface="Titillium Bd"/>
                <a:sym typeface="Titillium Bd"/>
              </a:defRPr>
            </a:lvl1pPr>
          </a:lstStyle>
          <a:p>
            <a:pPr/>
            <a:r>
              <a:t>EIT Urban Mobility</a:t>
            </a:r>
          </a:p>
        </p:txBody>
      </p:sp>
      <p:pic>
        <p:nvPicPr>
          <p:cNvPr id="413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429" y="3725917"/>
            <a:ext cx="4782095" cy="218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Content Placeholder 7" descr="Content Placeholder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729" y="1410099"/>
            <a:ext cx="4782096" cy="220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1171" y="1410098"/>
            <a:ext cx="4782098" cy="2202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traight Connector 11"/>
          <p:cNvSpPr/>
          <p:nvPr/>
        </p:nvSpPr>
        <p:spPr>
          <a:xfrm flipH="1">
            <a:off x="5669322" y="526524"/>
            <a:ext cx="1" cy="6361612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20" name="Group 4"/>
          <p:cNvGrpSpPr/>
          <p:nvPr/>
        </p:nvGrpSpPr>
        <p:grpSpPr>
          <a:xfrm>
            <a:off x="-44728" y="-23873"/>
            <a:ext cx="12281454" cy="6905746"/>
            <a:chOff x="0" y="0"/>
            <a:chExt cx="12281452" cy="6905744"/>
          </a:xfrm>
        </p:grpSpPr>
        <p:pic>
          <p:nvPicPr>
            <p:cNvPr id="418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5951" b="0"/>
            <a:stretch>
              <a:fillRect/>
            </a:stretch>
          </p:blipFill>
          <p:spPr>
            <a:xfrm>
              <a:off x="815008" y="0"/>
              <a:ext cx="11466445" cy="6905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9" name="Rectangle 3"/>
            <p:cNvSpPr/>
            <p:nvPr/>
          </p:nvSpPr>
          <p:spPr>
            <a:xfrm>
              <a:off x="-1" y="-1"/>
              <a:ext cx="815010" cy="69057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1" name="Title 1"/>
          <p:cNvSpPr txBox="1"/>
          <p:nvPr>
            <p:ph type="title"/>
          </p:nvPr>
        </p:nvSpPr>
        <p:spPr>
          <a:xfrm>
            <a:off x="206116" y="-344633"/>
            <a:ext cx="2069946" cy="2362276"/>
          </a:xfrm>
          <a:prstGeom prst="rect">
            <a:avLst/>
          </a:prstGeom>
        </p:spPr>
        <p:txBody>
          <a:bodyPr/>
          <a:lstStyle/>
          <a:p>
            <a:pPr>
              <a:defRPr b="1" sz="2800">
                <a:latin typeface="Titillium Bd"/>
                <a:ea typeface="Titillium Bd"/>
                <a:cs typeface="Titillium Bd"/>
                <a:sym typeface="Titillium Bd"/>
              </a:defRPr>
            </a:pPr>
            <a:r>
              <a:t>EIT Urban Mobility</a:t>
            </a:r>
            <a:br/>
            <a:r>
              <a:t>2024 - 2025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79" y="346"/>
            <a:ext cx="12195158" cy="6857308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extBox 1"/>
          <p:cNvSpPr txBox="1"/>
          <p:nvPr/>
        </p:nvSpPr>
        <p:spPr>
          <a:xfrm>
            <a:off x="454134" y="800095"/>
            <a:ext cx="5129982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pPr>
            <a:r>
              <a:t>EIT Urban Mobility</a:t>
            </a:r>
          </a:p>
          <a:p>
            <a:pPr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pPr>
            <a:r>
              <a:t>Inovāciju uzsaukums 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79" y="346"/>
            <a:ext cx="12195158" cy="685730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extBox 1"/>
          <p:cNvSpPr txBox="1"/>
          <p:nvPr/>
        </p:nvSpPr>
        <p:spPr>
          <a:xfrm>
            <a:off x="454134" y="800096"/>
            <a:ext cx="5129982" cy="39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chemeClr val="accent4"/>
                </a:solidFill>
                <a:latin typeface="Titillium"/>
                <a:ea typeface="Titillium"/>
                <a:cs typeface="Titillium"/>
                <a:sym typeface="Titillium"/>
              </a:defRPr>
            </a:pPr>
            <a:r>
              <a:t>Mērķis ir virzīt </a:t>
            </a:r>
            <a:r>
              <a:rPr b="1">
                <a:latin typeface="Titillium Bd"/>
                <a:ea typeface="Titillium Bd"/>
                <a:cs typeface="Titillium Bd"/>
                <a:sym typeface="Titillium Bd"/>
              </a:rPr>
              <a:t>komerciāli dzīvotspējīgus risinājumus</a:t>
            </a:r>
            <a:r>
              <a:t>, kas paātrina pārmaiņas ceļā uz </a:t>
            </a:r>
            <a:r>
              <a:rPr b="1">
                <a:latin typeface="Titillium Bd"/>
                <a:ea typeface="Titillium Bd"/>
                <a:cs typeface="Titillium Bd"/>
                <a:sym typeface="Titillium Bd"/>
              </a:rPr>
              <a:t>ilgtspējīgu mobilitāti pilsētās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el 1"/>
          <p:cNvSpPr txBox="1"/>
          <p:nvPr/>
        </p:nvSpPr>
        <p:spPr>
          <a:xfrm>
            <a:off x="640399" y="-102613"/>
            <a:ext cx="10058081" cy="1383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pPr>
            <a:r>
              <a:t>EIT UM </a:t>
            </a:r>
            <a:r>
              <a:t>Inovāciju uzsaukums 2025</a:t>
            </a:r>
          </a:p>
        </p:txBody>
      </p:sp>
      <p:sp>
        <p:nvSpPr>
          <p:cNvPr id="430" name="Tijdelijke aanduiding voor tekst 2"/>
          <p:cNvSpPr txBox="1"/>
          <p:nvPr/>
        </p:nvSpPr>
        <p:spPr>
          <a:xfrm>
            <a:off x="804991" y="1547812"/>
            <a:ext cx="10312590" cy="376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Adresē pilsētvides mobilitātes izaicinājumus, ieviešot jaunas inovācijas tirgū.</a:t>
            </a:r>
            <a:endParaRPr sz="1200"/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Fokuss: </a:t>
            </a:r>
            <a:endParaRPr sz="1200"/>
          </a:p>
          <a:p>
            <a:pPr lvl="1" marL="742950" indent="-285750">
              <a:spcBef>
                <a:spcPts val="600"/>
              </a:spcBef>
              <a:buSzPct val="100000"/>
              <a:buFont typeface="Arial"/>
              <a:buChar char="•"/>
              <a:defRPr b="1" sz="24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pilsētvides loģistika, </a:t>
            </a:r>
          </a:p>
          <a:p>
            <a:pPr lvl="1" marL="742950" indent="-285750">
              <a:spcBef>
                <a:spcPts val="600"/>
              </a:spcBef>
              <a:buSzPct val="100000"/>
              <a:buFont typeface="Arial"/>
              <a:buChar char="•"/>
              <a:defRPr b="1" sz="24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transporta elektrifikācija un alternatīvā degviela,</a:t>
            </a:r>
            <a:r>
              <a:rPr b="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>
              <a:solidFill>
                <a:srgbClr val="21252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lvl="1" marL="742950" indent="-285750">
              <a:spcBef>
                <a:spcPts val="600"/>
              </a:spcBef>
              <a:buSzPct val="100000"/>
              <a:buFont typeface="Arial"/>
              <a:buChar char="•"/>
              <a:defRPr b="1" sz="24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Sabiedriskais transports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el 1"/>
          <p:cNvSpPr txBox="1"/>
          <p:nvPr/>
        </p:nvSpPr>
        <p:spPr>
          <a:xfrm>
            <a:off x="640399" y="-102613"/>
            <a:ext cx="10058081" cy="1383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>
              <a:lnSpc>
                <a:spcPct val="90000"/>
              </a:lnSpc>
              <a:defRPr b="1" sz="4800">
                <a:solidFill>
                  <a:schemeClr val="accent4"/>
                </a:solidFill>
                <a:latin typeface="Titillium Bd"/>
                <a:ea typeface="Titillium Bd"/>
                <a:cs typeface="Titillium Bd"/>
                <a:sym typeface="Titillium Bd"/>
              </a:defRPr>
            </a:pPr>
            <a:r>
              <a:t>EIT UM </a:t>
            </a:r>
            <a:r>
              <a:t>Inovāciju uzsaukums 2025</a:t>
            </a:r>
          </a:p>
        </p:txBody>
      </p:sp>
      <p:sp>
        <p:nvSpPr>
          <p:cNvPr id="433" name="Tijdelijke aanduiding voor tekst 2"/>
          <p:cNvSpPr txBox="1"/>
          <p:nvPr/>
        </p:nvSpPr>
        <p:spPr>
          <a:xfrm>
            <a:off x="804991" y="1547812"/>
            <a:ext cx="10312590" cy="376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Uzsvars uz projektiem tehnoloģiskās gatavības beigu posmā, kur varam palīdzēt paātrināt to ieviešanu tirgū (</a:t>
            </a:r>
            <a:r>
              <a:rPr b="1"/>
              <a:t>min. TRL 6</a:t>
            </a:r>
            <a:r>
              <a:t>)</a:t>
            </a:r>
            <a:endParaRPr sz="1200"/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Inovāciju programmas mērķi ir saskaņā ar ES misiju par klimatneitrālām un viedām pilsētām.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1"/>
          <p:cNvSpPr txBox="1"/>
          <p:nvPr>
            <p:ph type="title"/>
          </p:nvPr>
        </p:nvSpPr>
        <p:spPr>
          <a:xfrm>
            <a:off x="0" y="-1"/>
            <a:ext cx="12315825" cy="6008915"/>
          </a:xfrm>
          <a:prstGeom prst="rect">
            <a:avLst/>
          </a:prstGeom>
        </p:spPr>
        <p:txBody>
          <a:bodyPr anchor="ctr"/>
          <a:lstStyle>
            <a:lvl1pPr>
              <a:defRPr b="1" sz="48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Inovāciju uzsaukuma nosacījumi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over with corporate Picture">
  <a:themeElements>
    <a:clrScheme name="Cover with corporate Pi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C3ED"/>
      </a:accent1>
      <a:accent2>
        <a:srgbClr val="620E78"/>
      </a:accent2>
      <a:accent3>
        <a:srgbClr val="E64294"/>
      </a:accent3>
      <a:accent4>
        <a:srgbClr val="142C78"/>
      </a:accent4>
      <a:accent5>
        <a:srgbClr val="FCCC15"/>
      </a:accent5>
      <a:accent6>
        <a:srgbClr val="00AEA9"/>
      </a:accent6>
      <a:hlink>
        <a:srgbClr val="0000FF"/>
      </a:hlink>
      <a:folHlink>
        <a:srgbClr val="FF00FF"/>
      </a:folHlink>
    </a:clrScheme>
    <a:fontScheme name="Cover with corporate Pictur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ver with corporate Pi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over with corporate Picture">
  <a:themeElements>
    <a:clrScheme name="Cover with corporate Pi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C3ED"/>
      </a:accent1>
      <a:accent2>
        <a:srgbClr val="620E78"/>
      </a:accent2>
      <a:accent3>
        <a:srgbClr val="E64294"/>
      </a:accent3>
      <a:accent4>
        <a:srgbClr val="142C78"/>
      </a:accent4>
      <a:accent5>
        <a:srgbClr val="FCCC15"/>
      </a:accent5>
      <a:accent6>
        <a:srgbClr val="00AEA9"/>
      </a:accent6>
      <a:hlink>
        <a:srgbClr val="0000FF"/>
      </a:hlink>
      <a:folHlink>
        <a:srgbClr val="FF00FF"/>
      </a:folHlink>
    </a:clrScheme>
    <a:fontScheme name="Cover with corporate Pictur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ver with corporate Pi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