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83" r:id="rId6"/>
  </p:sldMasterIdLst>
  <p:notesMasterIdLst>
    <p:notesMasterId r:id="rId23"/>
  </p:notesMasterIdLst>
  <p:handoutMasterIdLst>
    <p:handoutMasterId r:id="rId24"/>
  </p:handoutMasterIdLst>
  <p:sldIdLst>
    <p:sldId id="703" r:id="rId7"/>
    <p:sldId id="567" r:id="rId8"/>
    <p:sldId id="705" r:id="rId9"/>
    <p:sldId id="536" r:id="rId10"/>
    <p:sldId id="706" r:id="rId11"/>
    <p:sldId id="707" r:id="rId12"/>
    <p:sldId id="708" r:id="rId13"/>
    <p:sldId id="709" r:id="rId14"/>
    <p:sldId id="710" r:id="rId15"/>
    <p:sldId id="269" r:id="rId16"/>
    <p:sldId id="764" r:id="rId17"/>
    <p:sldId id="711" r:id="rId18"/>
    <p:sldId id="801" r:id="rId19"/>
    <p:sldId id="799" r:id="rId20"/>
    <p:sldId id="802" r:id="rId21"/>
    <p:sldId id="404" r:id="rId22"/>
  </p:sldIdLst>
  <p:sldSz cx="12192000" cy="6858000"/>
  <p:notesSz cx="9296400" cy="7010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03E"/>
    <a:srgbClr val="FF9966"/>
    <a:srgbClr val="68478C"/>
    <a:srgbClr val="FF6600"/>
    <a:srgbClr val="800080"/>
    <a:srgbClr val="051C4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5B8E6-3254-40CE-8AB7-065FCE848F82}" v="1" dt="2024-07-24T08:40:56.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53"/>
      </p:cViewPr>
      <p:guideLst/>
    </p:cSldViewPr>
  </p:slideViewPr>
  <p:notesTextViewPr>
    <p:cViewPr>
      <p:scale>
        <a:sx n="50" d="100"/>
        <a:sy n="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Macro-Enabled_Worksheet1.xlsm"/><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0-DC44-4B49-BBCD-6F749DB31531}"/>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1-DC44-4B49-BBCD-6F749DB31531}"/>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2-DC44-4B49-BBCD-6F749DB31531}"/>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3-DC44-4B49-BBCD-6F749DB31531}"/>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4-DC44-4B49-BBCD-6F749DB31531}"/>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5-DC44-4B49-BBCD-6F749DB31531}"/>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6-DC44-4B49-BBCD-6F749DB31531}"/>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7-DC44-4B49-BBCD-6F749DB31531}"/>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08-DC44-4B49-BBCD-6F749DB31531}"/>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09-DC44-4B49-BBCD-6F749DB31531}"/>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0A-DC44-4B49-BBCD-6F749DB31531}"/>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0B-DC44-4B49-BBCD-6F749DB31531}"/>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0C-DC44-4B49-BBCD-6F749DB31531}"/>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0D-DC44-4B49-BBCD-6F749DB31531}"/>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0E-DC44-4B49-BBCD-6F749DB31531}"/>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0F-DC44-4B49-BBCD-6F749DB31531}"/>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10-DC44-4B49-BBCD-6F749DB31531}"/>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11-DC44-4B49-BBCD-6F749DB31531}"/>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12-DC44-4B49-BBCD-6F749DB31531}"/>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13-DC44-4B49-BBCD-6F749DB31531}"/>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14-DC44-4B49-BBCD-6F749DB31531}"/>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15-DC44-4B49-BBCD-6F749DB31531}"/>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16-DC44-4B49-BBCD-6F749DB31531}"/>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17-DC44-4B49-BBCD-6F749DB31531}"/>
              </c:ext>
            </c:extLst>
          </c:dPt>
          <c:dLbls>
            <c:spPr>
              <a:noFill/>
              <a:ln w="2761">
                <a:noFill/>
              </a:ln>
            </c:spPr>
            <c:txPr>
              <a:bodyPr wrap="square" lIns="38100" tIns="19050" rIns="38100" bIns="19050" anchor="ctr">
                <a:spAutoFit/>
              </a:bodyPr>
              <a:lstStyle/>
              <a:p>
                <a:pPr>
                  <a:defRPr sz="144" b="1" i="0" u="none" strike="noStrike" baseline="0">
                    <a:solidFill>
                      <a:srgbClr val="CCFFFF"/>
                    </a:solidFill>
                    <a:latin typeface="Arial"/>
                    <a:ea typeface="Arial"/>
                    <a:cs typeface="Arial"/>
                  </a:defRPr>
                </a:pPr>
                <a:endParaRPr lang="lv-LV"/>
              </a:p>
            </c:txPr>
            <c:dLblPos val="bestFit"/>
            <c:showLegendKey val="1"/>
            <c:showVal val="0"/>
            <c:showCatName val="1"/>
            <c:showSerName val="0"/>
            <c:showPercent val="1"/>
            <c:showBubbleSize val="0"/>
            <c:showLeaderLines val="1"/>
            <c:leaderLines>
              <c:spPr>
                <a:ln w="1033"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DC44-4B49-BBCD-6F749DB31531}"/>
            </c:ext>
          </c:extLst>
        </c:ser>
        <c:dLbls>
          <c:showLegendKey val="0"/>
          <c:showVal val="0"/>
          <c:showCatName val="0"/>
          <c:showSerName val="0"/>
          <c:showPercent val="0"/>
          <c:showBubbleSize val="0"/>
          <c:showLeaderLines val="1"/>
        </c:dLbls>
      </c:pie3DChart>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w="2750">
                <a:noFill/>
              </a:ln>
            </c:spPr>
            <c:extLst>
              <c:ext xmlns:c16="http://schemas.microsoft.com/office/drawing/2014/chart" uri="{C3380CC4-5D6E-409C-BE32-E72D297353CC}">
                <c16:uniqueId val="{00000000-2DAF-3D4F-B812-5F609674362E}"/>
              </c:ext>
            </c:extLst>
          </c:dPt>
          <c:dPt>
            <c:idx val="1"/>
            <c:invertIfNegative val="0"/>
            <c:bubble3D val="0"/>
            <c:spPr>
              <a:solidFill>
                <a:srgbClr val="00AE9D"/>
              </a:solidFill>
              <a:ln w="2750">
                <a:noFill/>
              </a:ln>
            </c:spPr>
            <c:extLst>
              <c:ext xmlns:c16="http://schemas.microsoft.com/office/drawing/2014/chart" uri="{C3380CC4-5D6E-409C-BE32-E72D297353CC}">
                <c16:uniqueId val="{00000001-2DAF-3D4F-B812-5F609674362E}"/>
              </c:ext>
            </c:extLst>
          </c:dPt>
          <c:dPt>
            <c:idx val="2"/>
            <c:invertIfNegative val="0"/>
            <c:bubble3D val="0"/>
            <c:spPr>
              <a:solidFill>
                <a:srgbClr val="008E7A"/>
              </a:solidFill>
              <a:ln w="2750">
                <a:noFill/>
              </a:ln>
            </c:spPr>
            <c:extLst>
              <c:ext xmlns:c16="http://schemas.microsoft.com/office/drawing/2014/chart" uri="{C3380CC4-5D6E-409C-BE32-E72D297353CC}">
                <c16:uniqueId val="{00000002-2DAF-3D4F-B812-5F609674362E}"/>
              </c:ext>
            </c:extLst>
          </c:dPt>
          <c:dPt>
            <c:idx val="3"/>
            <c:invertIfNegative val="0"/>
            <c:bubble3D val="0"/>
            <c:spPr>
              <a:solidFill>
                <a:srgbClr val="006762"/>
              </a:solidFill>
              <a:ln w="2750">
                <a:noFill/>
              </a:ln>
            </c:spPr>
            <c:extLst>
              <c:ext xmlns:c16="http://schemas.microsoft.com/office/drawing/2014/chart" uri="{C3380CC4-5D6E-409C-BE32-E72D297353CC}">
                <c16:uniqueId val="{00000003-2DAF-3D4F-B812-5F609674362E}"/>
              </c:ext>
            </c:extLst>
          </c:dPt>
          <c:dPt>
            <c:idx val="4"/>
            <c:invertIfNegative val="0"/>
            <c:bubble3D val="0"/>
            <c:spPr>
              <a:solidFill>
                <a:srgbClr val="FFCC4E"/>
              </a:solidFill>
              <a:ln w="2750">
                <a:noFill/>
              </a:ln>
            </c:spPr>
            <c:extLst>
              <c:ext xmlns:c16="http://schemas.microsoft.com/office/drawing/2014/chart" uri="{C3380CC4-5D6E-409C-BE32-E72D297353CC}">
                <c16:uniqueId val="{00000004-2DAF-3D4F-B812-5F609674362E}"/>
              </c:ext>
            </c:extLst>
          </c:dPt>
          <c:dPt>
            <c:idx val="5"/>
            <c:invertIfNegative val="0"/>
            <c:bubble3D val="0"/>
            <c:spPr>
              <a:solidFill>
                <a:srgbClr val="FBAB18"/>
              </a:solidFill>
              <a:ln w="2750">
                <a:noFill/>
              </a:ln>
            </c:spPr>
            <c:extLst>
              <c:ext xmlns:c16="http://schemas.microsoft.com/office/drawing/2014/chart" uri="{C3380CC4-5D6E-409C-BE32-E72D297353CC}">
                <c16:uniqueId val="{00000005-2DAF-3D4F-B812-5F609674362E}"/>
              </c:ext>
            </c:extLst>
          </c:dPt>
          <c:dPt>
            <c:idx val="6"/>
            <c:invertIfNegative val="0"/>
            <c:bubble3D val="0"/>
            <c:spPr>
              <a:solidFill>
                <a:srgbClr val="F47920"/>
              </a:solidFill>
              <a:ln w="2750">
                <a:noFill/>
              </a:ln>
            </c:spPr>
            <c:extLst>
              <c:ext xmlns:c16="http://schemas.microsoft.com/office/drawing/2014/chart" uri="{C3380CC4-5D6E-409C-BE32-E72D297353CC}">
                <c16:uniqueId val="{00000006-2DAF-3D4F-B812-5F609674362E}"/>
              </c:ext>
            </c:extLst>
          </c:dPt>
          <c:dPt>
            <c:idx val="7"/>
            <c:invertIfNegative val="0"/>
            <c:bubble3D val="0"/>
            <c:spPr>
              <a:solidFill>
                <a:srgbClr val="A75534"/>
              </a:solidFill>
              <a:ln w="2750">
                <a:noFill/>
              </a:ln>
            </c:spPr>
            <c:extLst>
              <c:ext xmlns:c16="http://schemas.microsoft.com/office/drawing/2014/chart" uri="{C3380CC4-5D6E-409C-BE32-E72D297353CC}">
                <c16:uniqueId val="{00000007-2DAF-3D4F-B812-5F609674362E}"/>
              </c:ext>
            </c:extLst>
          </c:dPt>
          <c:dPt>
            <c:idx val="8"/>
            <c:invertIfNegative val="0"/>
            <c:bubble3D val="0"/>
            <c:spPr>
              <a:solidFill>
                <a:srgbClr val="F1666A"/>
              </a:solidFill>
              <a:ln w="2750">
                <a:noFill/>
              </a:ln>
            </c:spPr>
            <c:extLst>
              <c:ext xmlns:c16="http://schemas.microsoft.com/office/drawing/2014/chart" uri="{C3380CC4-5D6E-409C-BE32-E72D297353CC}">
                <c16:uniqueId val="{00000008-2DAF-3D4F-B812-5F609674362E}"/>
              </c:ext>
            </c:extLst>
          </c:dPt>
          <c:dPt>
            <c:idx val="9"/>
            <c:invertIfNegative val="0"/>
            <c:bubble3D val="0"/>
            <c:spPr>
              <a:solidFill>
                <a:srgbClr val="ED1B2F"/>
              </a:solidFill>
              <a:ln w="2750">
                <a:noFill/>
              </a:ln>
            </c:spPr>
            <c:extLst>
              <c:ext xmlns:c16="http://schemas.microsoft.com/office/drawing/2014/chart" uri="{C3380CC4-5D6E-409C-BE32-E72D297353CC}">
                <c16:uniqueId val="{00000009-2DAF-3D4F-B812-5F609674362E}"/>
              </c:ext>
            </c:extLst>
          </c:dPt>
          <c:dPt>
            <c:idx val="10"/>
            <c:invertIfNegative val="0"/>
            <c:bubble3D val="0"/>
            <c:spPr>
              <a:solidFill>
                <a:srgbClr val="CF1D39"/>
              </a:solidFill>
              <a:ln w="2750">
                <a:noFill/>
              </a:ln>
            </c:spPr>
            <c:extLst>
              <c:ext xmlns:c16="http://schemas.microsoft.com/office/drawing/2014/chart" uri="{C3380CC4-5D6E-409C-BE32-E72D297353CC}">
                <c16:uniqueId val="{0000000A-2DAF-3D4F-B812-5F609674362E}"/>
              </c:ext>
            </c:extLst>
          </c:dPt>
          <c:dPt>
            <c:idx val="11"/>
            <c:invertIfNegative val="0"/>
            <c:bubble3D val="0"/>
            <c:spPr>
              <a:solidFill>
                <a:srgbClr val="960136"/>
              </a:solidFill>
              <a:ln w="2750">
                <a:noFill/>
              </a:ln>
            </c:spPr>
            <c:extLst>
              <c:ext xmlns:c16="http://schemas.microsoft.com/office/drawing/2014/chart" uri="{C3380CC4-5D6E-409C-BE32-E72D297353CC}">
                <c16:uniqueId val="{0000000B-2DAF-3D4F-B812-5F609674362E}"/>
              </c:ext>
            </c:extLst>
          </c:dPt>
          <c:dPt>
            <c:idx val="12"/>
            <c:invertIfNegative val="0"/>
            <c:bubble3D val="0"/>
            <c:spPr>
              <a:solidFill>
                <a:srgbClr val="6DCFF6"/>
              </a:solidFill>
              <a:ln w="2750">
                <a:noFill/>
              </a:ln>
            </c:spPr>
            <c:extLst>
              <c:ext xmlns:c16="http://schemas.microsoft.com/office/drawing/2014/chart" uri="{C3380CC4-5D6E-409C-BE32-E72D297353CC}">
                <c16:uniqueId val="{0000000C-2DAF-3D4F-B812-5F609674362E}"/>
              </c:ext>
            </c:extLst>
          </c:dPt>
          <c:dPt>
            <c:idx val="13"/>
            <c:invertIfNegative val="0"/>
            <c:bubble3D val="0"/>
            <c:spPr>
              <a:solidFill>
                <a:srgbClr val="009BDB"/>
              </a:solidFill>
              <a:ln w="2750">
                <a:noFill/>
              </a:ln>
            </c:spPr>
            <c:extLst>
              <c:ext xmlns:c16="http://schemas.microsoft.com/office/drawing/2014/chart" uri="{C3380CC4-5D6E-409C-BE32-E72D297353CC}">
                <c16:uniqueId val="{0000000D-2DAF-3D4F-B812-5F609674362E}"/>
              </c:ext>
            </c:extLst>
          </c:dPt>
          <c:dPt>
            <c:idx val="14"/>
            <c:invertIfNegative val="0"/>
            <c:bubble3D val="0"/>
            <c:spPr>
              <a:solidFill>
                <a:srgbClr val="00619E"/>
              </a:solidFill>
              <a:ln w="2750">
                <a:noFill/>
              </a:ln>
            </c:spPr>
            <c:extLst>
              <c:ext xmlns:c16="http://schemas.microsoft.com/office/drawing/2014/chart" uri="{C3380CC4-5D6E-409C-BE32-E72D297353CC}">
                <c16:uniqueId val="{0000000E-2DAF-3D4F-B812-5F609674362E}"/>
              </c:ext>
            </c:extLst>
          </c:dPt>
          <c:dPt>
            <c:idx val="15"/>
            <c:invertIfNegative val="0"/>
            <c:bubble3D val="0"/>
            <c:spPr>
              <a:solidFill>
                <a:srgbClr val="1E3378"/>
              </a:solidFill>
              <a:ln w="2750">
                <a:noFill/>
              </a:ln>
            </c:spPr>
            <c:extLst>
              <c:ext xmlns:c16="http://schemas.microsoft.com/office/drawing/2014/chart" uri="{C3380CC4-5D6E-409C-BE32-E72D297353CC}">
                <c16:uniqueId val="{0000000F-2DAF-3D4F-B812-5F609674362E}"/>
              </c:ext>
            </c:extLst>
          </c:dPt>
          <c:dPt>
            <c:idx val="16"/>
            <c:invertIfNegative val="0"/>
            <c:bubble3D val="0"/>
            <c:spPr>
              <a:solidFill>
                <a:srgbClr val="76C8AE"/>
              </a:solidFill>
              <a:ln w="2750">
                <a:noFill/>
              </a:ln>
            </c:spPr>
            <c:extLst>
              <c:ext xmlns:c16="http://schemas.microsoft.com/office/drawing/2014/chart" uri="{C3380CC4-5D6E-409C-BE32-E72D297353CC}">
                <c16:uniqueId val="{00000010-2DAF-3D4F-B812-5F609674362E}"/>
              </c:ext>
            </c:extLst>
          </c:dPt>
          <c:dPt>
            <c:idx val="17"/>
            <c:invertIfNegative val="0"/>
            <c:bubble3D val="0"/>
            <c:spPr>
              <a:solidFill>
                <a:srgbClr val="00AE9D"/>
              </a:solidFill>
              <a:ln w="2750">
                <a:noFill/>
              </a:ln>
            </c:spPr>
            <c:extLst>
              <c:ext xmlns:c16="http://schemas.microsoft.com/office/drawing/2014/chart" uri="{C3380CC4-5D6E-409C-BE32-E72D297353CC}">
                <c16:uniqueId val="{00000011-2DAF-3D4F-B812-5F609674362E}"/>
              </c:ext>
            </c:extLst>
          </c:dPt>
          <c:dPt>
            <c:idx val="18"/>
            <c:invertIfNegative val="0"/>
            <c:bubble3D val="0"/>
            <c:spPr>
              <a:solidFill>
                <a:srgbClr val="008E7A"/>
              </a:solidFill>
              <a:ln w="2750">
                <a:noFill/>
              </a:ln>
            </c:spPr>
            <c:extLst>
              <c:ext xmlns:c16="http://schemas.microsoft.com/office/drawing/2014/chart" uri="{C3380CC4-5D6E-409C-BE32-E72D297353CC}">
                <c16:uniqueId val="{00000012-2DAF-3D4F-B812-5F609674362E}"/>
              </c:ext>
            </c:extLst>
          </c:dPt>
          <c:dPt>
            <c:idx val="19"/>
            <c:invertIfNegative val="0"/>
            <c:bubble3D val="0"/>
            <c:spPr>
              <a:solidFill>
                <a:srgbClr val="006762"/>
              </a:solidFill>
              <a:ln w="2750">
                <a:noFill/>
              </a:ln>
            </c:spPr>
            <c:extLst>
              <c:ext xmlns:c16="http://schemas.microsoft.com/office/drawing/2014/chart" uri="{C3380CC4-5D6E-409C-BE32-E72D297353CC}">
                <c16:uniqueId val="{00000013-2DAF-3D4F-B812-5F609674362E}"/>
              </c:ext>
            </c:extLst>
          </c:dPt>
          <c:dPt>
            <c:idx val="20"/>
            <c:invertIfNegative val="0"/>
            <c:bubble3D val="0"/>
            <c:spPr>
              <a:solidFill>
                <a:srgbClr val="FFCC4E"/>
              </a:solidFill>
              <a:ln w="2750">
                <a:noFill/>
              </a:ln>
            </c:spPr>
            <c:extLst>
              <c:ext xmlns:c16="http://schemas.microsoft.com/office/drawing/2014/chart" uri="{C3380CC4-5D6E-409C-BE32-E72D297353CC}">
                <c16:uniqueId val="{00000014-2DAF-3D4F-B812-5F609674362E}"/>
              </c:ext>
            </c:extLst>
          </c:dPt>
          <c:dPt>
            <c:idx val="21"/>
            <c:invertIfNegative val="0"/>
            <c:bubble3D val="0"/>
            <c:spPr>
              <a:solidFill>
                <a:srgbClr val="FBAB18"/>
              </a:solidFill>
              <a:ln w="2750">
                <a:noFill/>
              </a:ln>
            </c:spPr>
            <c:extLst>
              <c:ext xmlns:c16="http://schemas.microsoft.com/office/drawing/2014/chart" uri="{C3380CC4-5D6E-409C-BE32-E72D297353CC}">
                <c16:uniqueId val="{00000015-2DAF-3D4F-B812-5F609674362E}"/>
              </c:ext>
            </c:extLst>
          </c:dPt>
          <c:dPt>
            <c:idx val="22"/>
            <c:invertIfNegative val="0"/>
            <c:bubble3D val="0"/>
            <c:spPr>
              <a:solidFill>
                <a:srgbClr val="F47920"/>
              </a:solidFill>
              <a:ln w="2750">
                <a:noFill/>
              </a:ln>
            </c:spPr>
            <c:extLst>
              <c:ext xmlns:c16="http://schemas.microsoft.com/office/drawing/2014/chart" uri="{C3380CC4-5D6E-409C-BE32-E72D297353CC}">
                <c16:uniqueId val="{00000016-2DAF-3D4F-B812-5F609674362E}"/>
              </c:ext>
            </c:extLst>
          </c:dPt>
          <c:dPt>
            <c:idx val="23"/>
            <c:invertIfNegative val="0"/>
            <c:bubble3D val="0"/>
            <c:spPr>
              <a:solidFill>
                <a:srgbClr val="A75534"/>
              </a:solidFill>
              <a:ln w="2750">
                <a:noFill/>
              </a:ln>
            </c:spPr>
            <c:extLst>
              <c:ext xmlns:c16="http://schemas.microsoft.com/office/drawing/2014/chart" uri="{C3380CC4-5D6E-409C-BE32-E72D297353CC}">
                <c16:uniqueId val="{00000017-2DAF-3D4F-B812-5F609674362E}"/>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2DAF-3D4F-B812-5F609674362E}"/>
            </c:ext>
          </c:extLst>
        </c:ser>
        <c:dLbls>
          <c:showLegendKey val="0"/>
          <c:showVal val="0"/>
          <c:showCatName val="0"/>
          <c:showSerName val="0"/>
          <c:showPercent val="0"/>
          <c:showBubbleSize val="0"/>
        </c:dLbls>
        <c:gapWidth val="160"/>
        <c:gapDepth val="10"/>
        <c:shape val="box"/>
        <c:axId val="1273768800"/>
        <c:axId val="1"/>
        <c:axId val="0"/>
      </c:bar3DChart>
      <c:catAx>
        <c:axId val="1273768800"/>
        <c:scaling>
          <c:orientation val="minMax"/>
        </c:scaling>
        <c:delete val="0"/>
        <c:axPos val="b"/>
        <c:majorGridlines>
          <c:spPr>
            <a:ln w="1029" cap="flat" cmpd="sng" algn="ctr">
              <a:solidFill>
                <a:schemeClr val="lt1">
                  <a:lumMod val="60000"/>
                  <a:lumOff val="40000"/>
                </a:schemeClr>
              </a:solidFill>
              <a:round/>
            </a:ln>
            <a:effectLst/>
          </c:spPr>
        </c:majorGridlines>
        <c:numFmt formatCode="General" sourceLinked="1"/>
        <c:majorTickMark val="none"/>
        <c:minorTickMark val="none"/>
        <c:tickLblPos val="nextTo"/>
        <c:spPr>
          <a:ln w="688">
            <a:noFill/>
          </a:ln>
        </c:spPr>
        <c:txPr>
          <a:bodyPr rot="-2700000" vert="horz"/>
          <a:lstStyle/>
          <a:p>
            <a:pPr>
              <a:defRPr sz="129" b="0" i="0" u="none" strike="noStrike" baseline="0">
                <a:solidFill>
                  <a:srgbClr val="CCFFFF"/>
                </a:solidFill>
                <a:latin typeface="Arial"/>
                <a:ea typeface="Arial"/>
                <a:cs typeface="Arial"/>
              </a:defRPr>
            </a:pPr>
            <a:endParaRPr lang="lv-LV"/>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ln w="688">
            <a:noFill/>
          </a:ln>
        </c:spPr>
        <c:txPr>
          <a:bodyPr rot="0" vert="horz"/>
          <a:lstStyle/>
          <a:p>
            <a:pPr>
              <a:defRPr sz="129" b="0" i="0" u="none" strike="noStrike" baseline="0">
                <a:solidFill>
                  <a:srgbClr val="CCFFFF"/>
                </a:solidFill>
                <a:latin typeface="Arial"/>
                <a:ea typeface="Arial"/>
                <a:cs typeface="Arial"/>
              </a:defRPr>
            </a:pPr>
            <a:endParaRPr lang="lv-LV"/>
          </a:p>
        </c:txPr>
        <c:crossAx val="1273768800"/>
        <c:crosses val="autoZero"/>
        <c:crossBetween val="between"/>
      </c:valAx>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hyperlink" Target="https://eucalls.net/" TargetMode="External"/><Relationship Id="rId1" Type="http://schemas.openxmlformats.org/officeDocument/2006/relationships/hyperlink" Target="https://een.ec.europa.eu/enterprise-europe-network"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eucalls.net/" TargetMode="External"/><Relationship Id="rId1" Type="http://schemas.openxmlformats.org/officeDocument/2006/relationships/hyperlink" Target="https://een.ec.europa.eu/enterprise-europe-network"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995DD-1D2B-4585-BEB1-0AD1BC3E70EC}"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D5E078E-4DF4-4F9C-B1A7-23125A87E75B}">
      <dgm:prSet/>
      <dgm:spPr/>
      <dgm:t>
        <a:bodyPr/>
        <a:lstStyle/>
        <a:p>
          <a:r>
            <a:rPr lang="lv-LV" dirty="0"/>
            <a:t>tīklošanas pasākumos, tematiskās konferencēs, attiecīgos semināros vai pat </a:t>
          </a:r>
          <a:r>
            <a:rPr lang="lv-LV" dirty="0" err="1"/>
            <a:t>vebināros</a:t>
          </a:r>
          <a:r>
            <a:rPr lang="lv-LV" dirty="0"/>
            <a:t>.</a:t>
          </a:r>
        </a:p>
        <a:p>
          <a:r>
            <a:rPr lang="lv-LV" b="1" dirty="0"/>
            <a:t>! Izmantojiet savu </a:t>
          </a:r>
          <a:r>
            <a:rPr lang="lv-LV" b="1" dirty="0" err="1"/>
            <a:t>LinkedIn</a:t>
          </a:r>
          <a:r>
            <a:rPr lang="lv-LV" b="1" dirty="0"/>
            <a:t> profilu</a:t>
          </a:r>
          <a:endParaRPr lang="en-US" b="1" dirty="0"/>
        </a:p>
      </dgm:t>
    </dgm:pt>
    <dgm:pt modelId="{639D873C-C87D-40CB-8989-E02C6F6A2753}" type="parTrans" cxnId="{55EB8C1D-6FD7-4B93-B226-E3C3F91EC095}">
      <dgm:prSet/>
      <dgm:spPr/>
      <dgm:t>
        <a:bodyPr/>
        <a:lstStyle/>
        <a:p>
          <a:endParaRPr lang="en-US"/>
        </a:p>
      </dgm:t>
    </dgm:pt>
    <dgm:pt modelId="{E3F9784C-5B02-48FF-AF18-6769BADAB67C}" type="sibTrans" cxnId="{55EB8C1D-6FD7-4B93-B226-E3C3F91EC095}">
      <dgm:prSet phldrT="1" phldr="0"/>
      <dgm:spPr/>
      <dgm:t>
        <a:bodyPr/>
        <a:lstStyle/>
        <a:p>
          <a:r>
            <a:rPr lang="en-US"/>
            <a:t>1</a:t>
          </a:r>
        </a:p>
      </dgm:t>
    </dgm:pt>
    <dgm:pt modelId="{0500D94A-3002-4052-BA87-EC7C8D9E57A8}">
      <dgm:prSet/>
      <dgm:spPr/>
      <dgm:t>
        <a:bodyPr/>
        <a:lstStyle/>
        <a:p>
          <a:r>
            <a:rPr lang="lv-LV" b="1" dirty="0"/>
            <a:t>EEN</a:t>
          </a:r>
          <a:r>
            <a:rPr lang="lv-LV" dirty="0"/>
            <a:t> </a:t>
          </a:r>
        </a:p>
        <a:p>
          <a:r>
            <a:rPr lang="lv-LV" b="0" i="0" dirty="0">
              <a:hlinkClick xmlns:r="http://schemas.openxmlformats.org/officeDocument/2006/relationships" r:id="rId1"/>
            </a:rPr>
            <a:t>Enterprise </a:t>
          </a:r>
          <a:r>
            <a:rPr lang="lv-LV" b="0" i="0" dirty="0" err="1">
              <a:hlinkClick xmlns:r="http://schemas.openxmlformats.org/officeDocument/2006/relationships" r:id="rId1"/>
            </a:rPr>
            <a:t>Europe</a:t>
          </a:r>
          <a:r>
            <a:rPr lang="lv-LV" b="0" i="0" dirty="0">
              <a:hlinkClick xmlns:r="http://schemas.openxmlformats.org/officeDocument/2006/relationships" r:id="rId1"/>
            </a:rPr>
            <a:t> </a:t>
          </a:r>
          <a:r>
            <a:rPr lang="lv-LV" b="0" i="0" dirty="0" err="1">
              <a:hlinkClick xmlns:r="http://schemas.openxmlformats.org/officeDocument/2006/relationships" r:id="rId1"/>
            </a:rPr>
            <a:t>Network</a:t>
          </a:r>
          <a:r>
            <a:rPr lang="lv-LV" b="0" i="0" dirty="0">
              <a:hlinkClick xmlns:r="http://schemas.openxmlformats.org/officeDocument/2006/relationships" r:id="rId1"/>
            </a:rPr>
            <a:t> </a:t>
          </a:r>
          <a:endParaRPr lang="lv-LV" b="0" i="0" dirty="0"/>
        </a:p>
        <a:p>
          <a:r>
            <a:rPr lang="lv-LV" b="1" i="0" dirty="0"/>
            <a:t>Eucall.net</a:t>
          </a:r>
        </a:p>
        <a:p>
          <a:r>
            <a:rPr lang="en-US" b="0" i="0" dirty="0" err="1">
              <a:hlinkClick xmlns:r="http://schemas.openxmlformats.org/officeDocument/2006/relationships" r:id="rId2"/>
            </a:rPr>
            <a:t>EUcalls</a:t>
          </a:r>
          <a:r>
            <a:rPr lang="en-US" b="0" i="0" dirty="0">
              <a:hlinkClick xmlns:r="http://schemas.openxmlformats.org/officeDocument/2006/relationships" r:id="rId2"/>
            </a:rPr>
            <a:t> | EU Funding &amp; Partners Network </a:t>
          </a:r>
          <a:endParaRPr lang="lv-LV" b="0" i="0" dirty="0"/>
        </a:p>
      </dgm:t>
    </dgm:pt>
    <dgm:pt modelId="{7045F371-7110-48CC-854B-52DB31B994AA}" type="parTrans" cxnId="{585BA88A-9105-4D42-A76C-4FF09B74FFEC}">
      <dgm:prSet/>
      <dgm:spPr/>
      <dgm:t>
        <a:bodyPr/>
        <a:lstStyle/>
        <a:p>
          <a:endParaRPr lang="en-US"/>
        </a:p>
      </dgm:t>
    </dgm:pt>
    <dgm:pt modelId="{531FA168-1475-44CD-857E-35B18665A553}" type="sibTrans" cxnId="{585BA88A-9105-4D42-A76C-4FF09B74FFEC}">
      <dgm:prSet phldrT="2" phldr="0"/>
      <dgm:spPr/>
      <dgm:t>
        <a:bodyPr/>
        <a:lstStyle/>
        <a:p>
          <a:r>
            <a:rPr lang="en-US"/>
            <a:t>2</a:t>
          </a:r>
        </a:p>
      </dgm:t>
    </dgm:pt>
    <dgm:pt modelId="{7654FD36-2025-4480-AF09-717C8D7DE691}" type="pres">
      <dgm:prSet presAssocID="{20A995DD-1D2B-4585-BEB1-0AD1BC3E70EC}" presName="Name0" presStyleCnt="0">
        <dgm:presLayoutVars>
          <dgm:animLvl val="lvl"/>
          <dgm:resizeHandles val="exact"/>
        </dgm:presLayoutVars>
      </dgm:prSet>
      <dgm:spPr/>
    </dgm:pt>
    <dgm:pt modelId="{93C7CC57-4D17-4E03-8D80-55E61EF75819}" type="pres">
      <dgm:prSet presAssocID="{CD5E078E-4DF4-4F9C-B1A7-23125A87E75B}" presName="compositeNode" presStyleCnt="0">
        <dgm:presLayoutVars>
          <dgm:bulletEnabled val="1"/>
        </dgm:presLayoutVars>
      </dgm:prSet>
      <dgm:spPr/>
    </dgm:pt>
    <dgm:pt modelId="{261908FB-E7D3-4085-8956-F61A4DD22D3F}" type="pres">
      <dgm:prSet presAssocID="{CD5E078E-4DF4-4F9C-B1A7-23125A87E75B}" presName="bgRect" presStyleLbl="bgAccFollowNode1" presStyleIdx="0" presStyleCnt="2"/>
      <dgm:spPr/>
    </dgm:pt>
    <dgm:pt modelId="{36C02522-A12B-4C37-823C-AC75942762E3}" type="pres">
      <dgm:prSet presAssocID="{E3F9784C-5B02-48FF-AF18-6769BADAB67C}" presName="sibTransNodeCircle" presStyleLbl="alignNode1" presStyleIdx="0" presStyleCnt="4">
        <dgm:presLayoutVars>
          <dgm:chMax val="0"/>
          <dgm:bulletEnabled/>
        </dgm:presLayoutVars>
      </dgm:prSet>
      <dgm:spPr/>
    </dgm:pt>
    <dgm:pt modelId="{E2EF3CC9-1D1B-4D33-8E27-0972983EEBF4}" type="pres">
      <dgm:prSet presAssocID="{CD5E078E-4DF4-4F9C-B1A7-23125A87E75B}" presName="bottomLine" presStyleLbl="alignNode1" presStyleIdx="1" presStyleCnt="4">
        <dgm:presLayoutVars/>
      </dgm:prSet>
      <dgm:spPr/>
    </dgm:pt>
    <dgm:pt modelId="{43D9121E-5282-4E5F-9335-B76A9AAA3CF0}" type="pres">
      <dgm:prSet presAssocID="{CD5E078E-4DF4-4F9C-B1A7-23125A87E75B}" presName="nodeText" presStyleLbl="bgAccFollowNode1" presStyleIdx="0" presStyleCnt="2">
        <dgm:presLayoutVars>
          <dgm:bulletEnabled val="1"/>
        </dgm:presLayoutVars>
      </dgm:prSet>
      <dgm:spPr/>
    </dgm:pt>
    <dgm:pt modelId="{B50ACD15-8A0D-4CD6-88C2-12267934ADBA}" type="pres">
      <dgm:prSet presAssocID="{E3F9784C-5B02-48FF-AF18-6769BADAB67C}" presName="sibTrans" presStyleCnt="0"/>
      <dgm:spPr/>
    </dgm:pt>
    <dgm:pt modelId="{BE26ED6D-BD43-406E-9628-4D1FE2721127}" type="pres">
      <dgm:prSet presAssocID="{0500D94A-3002-4052-BA87-EC7C8D9E57A8}" presName="compositeNode" presStyleCnt="0">
        <dgm:presLayoutVars>
          <dgm:bulletEnabled val="1"/>
        </dgm:presLayoutVars>
      </dgm:prSet>
      <dgm:spPr/>
    </dgm:pt>
    <dgm:pt modelId="{9298EAB8-4B09-46C3-ABC3-4CA82A8E3B77}" type="pres">
      <dgm:prSet presAssocID="{0500D94A-3002-4052-BA87-EC7C8D9E57A8}" presName="bgRect" presStyleLbl="bgAccFollowNode1" presStyleIdx="1" presStyleCnt="2"/>
      <dgm:spPr/>
    </dgm:pt>
    <dgm:pt modelId="{ADB0F7A3-E4ED-49EA-AC50-B7555FCA49E5}" type="pres">
      <dgm:prSet presAssocID="{531FA168-1475-44CD-857E-35B18665A553}" presName="sibTransNodeCircle" presStyleLbl="alignNode1" presStyleIdx="2" presStyleCnt="4">
        <dgm:presLayoutVars>
          <dgm:chMax val="0"/>
          <dgm:bulletEnabled/>
        </dgm:presLayoutVars>
      </dgm:prSet>
      <dgm:spPr/>
    </dgm:pt>
    <dgm:pt modelId="{FB22482A-0819-46C8-A966-59191BD18A22}" type="pres">
      <dgm:prSet presAssocID="{0500D94A-3002-4052-BA87-EC7C8D9E57A8}" presName="bottomLine" presStyleLbl="alignNode1" presStyleIdx="3" presStyleCnt="4">
        <dgm:presLayoutVars/>
      </dgm:prSet>
      <dgm:spPr/>
    </dgm:pt>
    <dgm:pt modelId="{4C4E879E-2B14-40A8-8915-444CFA3437AA}" type="pres">
      <dgm:prSet presAssocID="{0500D94A-3002-4052-BA87-EC7C8D9E57A8}" presName="nodeText" presStyleLbl="bgAccFollowNode1" presStyleIdx="1" presStyleCnt="2">
        <dgm:presLayoutVars>
          <dgm:bulletEnabled val="1"/>
        </dgm:presLayoutVars>
      </dgm:prSet>
      <dgm:spPr/>
    </dgm:pt>
  </dgm:ptLst>
  <dgm:cxnLst>
    <dgm:cxn modelId="{55EB8C1D-6FD7-4B93-B226-E3C3F91EC095}" srcId="{20A995DD-1D2B-4585-BEB1-0AD1BC3E70EC}" destId="{CD5E078E-4DF4-4F9C-B1A7-23125A87E75B}" srcOrd="0" destOrd="0" parTransId="{639D873C-C87D-40CB-8989-E02C6F6A2753}" sibTransId="{E3F9784C-5B02-48FF-AF18-6769BADAB67C}"/>
    <dgm:cxn modelId="{B1272E23-C602-4880-9533-82E743E3198F}" type="presOf" srcId="{20A995DD-1D2B-4585-BEB1-0AD1BC3E70EC}" destId="{7654FD36-2025-4480-AF09-717C8D7DE691}" srcOrd="0" destOrd="0" presId="urn:microsoft.com/office/officeart/2016/7/layout/BasicLinearProcessNumbered"/>
    <dgm:cxn modelId="{D41DA734-5B66-4FBE-98B5-B8C31E75B554}" type="presOf" srcId="{531FA168-1475-44CD-857E-35B18665A553}" destId="{ADB0F7A3-E4ED-49EA-AC50-B7555FCA49E5}" srcOrd="0" destOrd="0" presId="urn:microsoft.com/office/officeart/2016/7/layout/BasicLinearProcessNumbered"/>
    <dgm:cxn modelId="{19BAE43F-3130-4A83-8C1C-A2B9D6938746}" type="presOf" srcId="{0500D94A-3002-4052-BA87-EC7C8D9E57A8}" destId="{9298EAB8-4B09-46C3-ABC3-4CA82A8E3B77}" srcOrd="0" destOrd="0" presId="urn:microsoft.com/office/officeart/2016/7/layout/BasicLinearProcessNumbered"/>
    <dgm:cxn modelId="{64B7595E-71BF-4A87-B52F-CA945A5C62F4}" type="presOf" srcId="{CD5E078E-4DF4-4F9C-B1A7-23125A87E75B}" destId="{261908FB-E7D3-4085-8956-F61A4DD22D3F}" srcOrd="0" destOrd="0" presId="urn:microsoft.com/office/officeart/2016/7/layout/BasicLinearProcessNumbered"/>
    <dgm:cxn modelId="{324A2C42-0526-425F-9F17-6653B1244896}" type="presOf" srcId="{0500D94A-3002-4052-BA87-EC7C8D9E57A8}" destId="{4C4E879E-2B14-40A8-8915-444CFA3437AA}" srcOrd="1" destOrd="0" presId="urn:microsoft.com/office/officeart/2016/7/layout/BasicLinearProcessNumbered"/>
    <dgm:cxn modelId="{01827E77-48EE-4972-83B6-0EF849C6CE31}" type="presOf" srcId="{E3F9784C-5B02-48FF-AF18-6769BADAB67C}" destId="{36C02522-A12B-4C37-823C-AC75942762E3}" srcOrd="0" destOrd="0" presId="urn:microsoft.com/office/officeart/2016/7/layout/BasicLinearProcessNumbered"/>
    <dgm:cxn modelId="{585BA88A-9105-4D42-A76C-4FF09B74FFEC}" srcId="{20A995DD-1D2B-4585-BEB1-0AD1BC3E70EC}" destId="{0500D94A-3002-4052-BA87-EC7C8D9E57A8}" srcOrd="1" destOrd="0" parTransId="{7045F371-7110-48CC-854B-52DB31B994AA}" sibTransId="{531FA168-1475-44CD-857E-35B18665A553}"/>
    <dgm:cxn modelId="{BCA392F8-01BA-40AD-9BAA-47336C12FA75}" type="presOf" srcId="{CD5E078E-4DF4-4F9C-B1A7-23125A87E75B}" destId="{43D9121E-5282-4E5F-9335-B76A9AAA3CF0}" srcOrd="1" destOrd="0" presId="urn:microsoft.com/office/officeart/2016/7/layout/BasicLinearProcessNumbered"/>
    <dgm:cxn modelId="{ECEB1CBF-9276-4D6F-98A2-45DD965A75D3}" type="presParOf" srcId="{7654FD36-2025-4480-AF09-717C8D7DE691}" destId="{93C7CC57-4D17-4E03-8D80-55E61EF75819}" srcOrd="0" destOrd="0" presId="urn:microsoft.com/office/officeart/2016/7/layout/BasicLinearProcessNumbered"/>
    <dgm:cxn modelId="{19DEB247-45C6-46C3-8AE2-2AFA04100118}" type="presParOf" srcId="{93C7CC57-4D17-4E03-8D80-55E61EF75819}" destId="{261908FB-E7D3-4085-8956-F61A4DD22D3F}" srcOrd="0" destOrd="0" presId="urn:microsoft.com/office/officeart/2016/7/layout/BasicLinearProcessNumbered"/>
    <dgm:cxn modelId="{8ED213CF-5697-40D4-86A2-BB9E0B238DED}" type="presParOf" srcId="{93C7CC57-4D17-4E03-8D80-55E61EF75819}" destId="{36C02522-A12B-4C37-823C-AC75942762E3}" srcOrd="1" destOrd="0" presId="urn:microsoft.com/office/officeart/2016/7/layout/BasicLinearProcessNumbered"/>
    <dgm:cxn modelId="{3C20F240-0859-4FCA-8B09-13C0B00D8017}" type="presParOf" srcId="{93C7CC57-4D17-4E03-8D80-55E61EF75819}" destId="{E2EF3CC9-1D1B-4D33-8E27-0972983EEBF4}" srcOrd="2" destOrd="0" presId="urn:microsoft.com/office/officeart/2016/7/layout/BasicLinearProcessNumbered"/>
    <dgm:cxn modelId="{375014BB-CA94-47DA-95B6-B49D7F14F357}" type="presParOf" srcId="{93C7CC57-4D17-4E03-8D80-55E61EF75819}" destId="{43D9121E-5282-4E5F-9335-B76A9AAA3CF0}" srcOrd="3" destOrd="0" presId="urn:microsoft.com/office/officeart/2016/7/layout/BasicLinearProcessNumbered"/>
    <dgm:cxn modelId="{6B95B469-2D08-4D21-976A-C191C2953713}" type="presParOf" srcId="{7654FD36-2025-4480-AF09-717C8D7DE691}" destId="{B50ACD15-8A0D-4CD6-88C2-12267934ADBA}" srcOrd="1" destOrd="0" presId="urn:microsoft.com/office/officeart/2016/7/layout/BasicLinearProcessNumbered"/>
    <dgm:cxn modelId="{6BD7A969-67A4-48BF-A5B8-03AE77BD1DB6}" type="presParOf" srcId="{7654FD36-2025-4480-AF09-717C8D7DE691}" destId="{BE26ED6D-BD43-406E-9628-4D1FE2721127}" srcOrd="2" destOrd="0" presId="urn:microsoft.com/office/officeart/2016/7/layout/BasicLinearProcessNumbered"/>
    <dgm:cxn modelId="{1163074C-6CE7-42FC-A81C-D931C0798727}" type="presParOf" srcId="{BE26ED6D-BD43-406E-9628-4D1FE2721127}" destId="{9298EAB8-4B09-46C3-ABC3-4CA82A8E3B77}" srcOrd="0" destOrd="0" presId="urn:microsoft.com/office/officeart/2016/7/layout/BasicLinearProcessNumbered"/>
    <dgm:cxn modelId="{04D16396-9D2C-449C-A077-F4A3F44D5027}" type="presParOf" srcId="{BE26ED6D-BD43-406E-9628-4D1FE2721127}" destId="{ADB0F7A3-E4ED-49EA-AC50-B7555FCA49E5}" srcOrd="1" destOrd="0" presId="urn:microsoft.com/office/officeart/2016/7/layout/BasicLinearProcessNumbered"/>
    <dgm:cxn modelId="{4A706A59-3E67-4010-88B9-0FF6670884FA}" type="presParOf" srcId="{BE26ED6D-BD43-406E-9628-4D1FE2721127}" destId="{FB22482A-0819-46C8-A966-59191BD18A22}" srcOrd="2" destOrd="0" presId="urn:microsoft.com/office/officeart/2016/7/layout/BasicLinearProcessNumbered"/>
    <dgm:cxn modelId="{15933BBA-F39B-4293-AF26-F654937713EA}" type="presParOf" srcId="{BE26ED6D-BD43-406E-9628-4D1FE2721127}" destId="{4C4E879E-2B14-40A8-8915-444CFA3437A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908FB-E7D3-4085-8956-F61A4DD22D3F}">
      <dsp:nvSpPr>
        <dsp:cNvPr id="0" name=""/>
        <dsp:cNvSpPr/>
      </dsp:nvSpPr>
      <dsp:spPr>
        <a:xfrm>
          <a:off x="1283" y="0"/>
          <a:ext cx="5006206"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977900">
            <a:lnSpc>
              <a:spcPct val="90000"/>
            </a:lnSpc>
            <a:spcBef>
              <a:spcPct val="0"/>
            </a:spcBef>
            <a:spcAft>
              <a:spcPct val="35000"/>
            </a:spcAft>
            <a:buNone/>
          </a:pPr>
          <a:r>
            <a:rPr lang="lv-LV" sz="2200" kern="1200" dirty="0"/>
            <a:t>tīklošanas pasākumos, tematiskās konferencēs, attiecīgos semināros vai pat </a:t>
          </a:r>
          <a:r>
            <a:rPr lang="lv-LV" sz="2200" kern="1200" dirty="0" err="1"/>
            <a:t>vebināros</a:t>
          </a:r>
          <a:r>
            <a:rPr lang="lv-LV" sz="2200" kern="1200" dirty="0"/>
            <a:t>.</a:t>
          </a:r>
        </a:p>
        <a:p>
          <a:pPr marL="0" lvl="0" indent="0" algn="l" defTabSz="977900">
            <a:lnSpc>
              <a:spcPct val="90000"/>
            </a:lnSpc>
            <a:spcBef>
              <a:spcPct val="0"/>
            </a:spcBef>
            <a:spcAft>
              <a:spcPct val="35000"/>
            </a:spcAft>
            <a:buNone/>
          </a:pPr>
          <a:r>
            <a:rPr lang="lv-LV" sz="2200" b="1" kern="1200" dirty="0"/>
            <a:t>! Izmantojiet savu </a:t>
          </a:r>
          <a:r>
            <a:rPr lang="lv-LV" sz="2200" b="1" kern="1200" dirty="0" err="1"/>
            <a:t>LinkedIn</a:t>
          </a:r>
          <a:r>
            <a:rPr lang="lv-LV" sz="2200" b="1" kern="1200" dirty="0"/>
            <a:t> profilu</a:t>
          </a:r>
          <a:endParaRPr lang="en-US" sz="2200" b="1" kern="1200" dirty="0"/>
        </a:p>
      </dsp:txBody>
      <dsp:txXfrm>
        <a:off x="1283" y="1653508"/>
        <a:ext cx="5006206" cy="2610802"/>
      </dsp:txXfrm>
    </dsp:sp>
    <dsp:sp modelId="{36C02522-A12B-4C37-823C-AC75942762E3}">
      <dsp:nvSpPr>
        <dsp:cNvPr id="0" name=""/>
        <dsp:cNvSpPr/>
      </dsp:nvSpPr>
      <dsp:spPr>
        <a:xfrm>
          <a:off x="1851685"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E2EF3CC9-1D1B-4D33-8E27-0972983EEBF4}">
      <dsp:nvSpPr>
        <dsp:cNvPr id="0" name=""/>
        <dsp:cNvSpPr/>
      </dsp:nvSpPr>
      <dsp:spPr>
        <a:xfrm>
          <a:off x="1283" y="4351266"/>
          <a:ext cx="5006206"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8EAB8-4B09-46C3-ABC3-4CA82A8E3B77}">
      <dsp:nvSpPr>
        <dsp:cNvPr id="0" name=""/>
        <dsp:cNvSpPr/>
      </dsp:nvSpPr>
      <dsp:spPr>
        <a:xfrm>
          <a:off x="5508110" y="0"/>
          <a:ext cx="5006206"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977900">
            <a:lnSpc>
              <a:spcPct val="90000"/>
            </a:lnSpc>
            <a:spcBef>
              <a:spcPct val="0"/>
            </a:spcBef>
            <a:spcAft>
              <a:spcPct val="35000"/>
            </a:spcAft>
            <a:buNone/>
          </a:pPr>
          <a:r>
            <a:rPr lang="lv-LV" sz="2200" b="1" kern="1200" dirty="0"/>
            <a:t>EEN</a:t>
          </a:r>
          <a:r>
            <a:rPr lang="lv-LV" sz="2200" kern="1200" dirty="0"/>
            <a:t> </a:t>
          </a:r>
        </a:p>
        <a:p>
          <a:pPr marL="0" lvl="0" indent="0" algn="l" defTabSz="977900">
            <a:lnSpc>
              <a:spcPct val="90000"/>
            </a:lnSpc>
            <a:spcBef>
              <a:spcPct val="0"/>
            </a:spcBef>
            <a:spcAft>
              <a:spcPct val="35000"/>
            </a:spcAft>
            <a:buNone/>
          </a:pPr>
          <a:r>
            <a:rPr lang="lv-LV" sz="2200" b="0" i="0" kern="1200" dirty="0">
              <a:hlinkClick xmlns:r="http://schemas.openxmlformats.org/officeDocument/2006/relationships" r:id="rId1"/>
            </a:rPr>
            <a:t>Enterprise </a:t>
          </a:r>
          <a:r>
            <a:rPr lang="lv-LV" sz="2200" b="0" i="0" kern="1200" dirty="0" err="1">
              <a:hlinkClick xmlns:r="http://schemas.openxmlformats.org/officeDocument/2006/relationships" r:id="rId1"/>
            </a:rPr>
            <a:t>Europe</a:t>
          </a:r>
          <a:r>
            <a:rPr lang="lv-LV" sz="2200" b="0" i="0" kern="1200" dirty="0">
              <a:hlinkClick xmlns:r="http://schemas.openxmlformats.org/officeDocument/2006/relationships" r:id="rId1"/>
            </a:rPr>
            <a:t> </a:t>
          </a:r>
          <a:r>
            <a:rPr lang="lv-LV" sz="2200" b="0" i="0" kern="1200" dirty="0" err="1">
              <a:hlinkClick xmlns:r="http://schemas.openxmlformats.org/officeDocument/2006/relationships" r:id="rId1"/>
            </a:rPr>
            <a:t>Network</a:t>
          </a:r>
          <a:r>
            <a:rPr lang="lv-LV" sz="2200" b="0" i="0" kern="1200" dirty="0">
              <a:hlinkClick xmlns:r="http://schemas.openxmlformats.org/officeDocument/2006/relationships" r:id="rId1"/>
            </a:rPr>
            <a:t> </a:t>
          </a:r>
          <a:endParaRPr lang="lv-LV" sz="2200" b="0" i="0" kern="1200" dirty="0"/>
        </a:p>
        <a:p>
          <a:pPr marL="0" lvl="0" indent="0" algn="l" defTabSz="977900">
            <a:lnSpc>
              <a:spcPct val="90000"/>
            </a:lnSpc>
            <a:spcBef>
              <a:spcPct val="0"/>
            </a:spcBef>
            <a:spcAft>
              <a:spcPct val="35000"/>
            </a:spcAft>
            <a:buNone/>
          </a:pPr>
          <a:r>
            <a:rPr lang="lv-LV" sz="2200" b="1" i="0" kern="1200" dirty="0"/>
            <a:t>Eucall.net</a:t>
          </a:r>
        </a:p>
        <a:p>
          <a:pPr marL="0" lvl="0" indent="0" algn="l" defTabSz="977900">
            <a:lnSpc>
              <a:spcPct val="90000"/>
            </a:lnSpc>
            <a:spcBef>
              <a:spcPct val="0"/>
            </a:spcBef>
            <a:spcAft>
              <a:spcPct val="35000"/>
            </a:spcAft>
            <a:buNone/>
          </a:pPr>
          <a:r>
            <a:rPr lang="en-US" sz="2200" b="0" i="0" kern="1200" dirty="0" err="1">
              <a:hlinkClick xmlns:r="http://schemas.openxmlformats.org/officeDocument/2006/relationships" r:id="rId2"/>
            </a:rPr>
            <a:t>EUcalls</a:t>
          </a:r>
          <a:r>
            <a:rPr lang="en-US" sz="2200" b="0" i="0" kern="1200" dirty="0">
              <a:hlinkClick xmlns:r="http://schemas.openxmlformats.org/officeDocument/2006/relationships" r:id="rId2"/>
            </a:rPr>
            <a:t> | EU Funding &amp; Partners Network </a:t>
          </a:r>
          <a:endParaRPr lang="lv-LV" sz="2200" b="0" i="0" kern="1200" dirty="0"/>
        </a:p>
      </dsp:txBody>
      <dsp:txXfrm>
        <a:off x="5508110" y="1653508"/>
        <a:ext cx="5006206" cy="2610802"/>
      </dsp:txXfrm>
    </dsp:sp>
    <dsp:sp modelId="{ADB0F7A3-E4ED-49EA-AC50-B7555FCA49E5}">
      <dsp:nvSpPr>
        <dsp:cNvPr id="0" name=""/>
        <dsp:cNvSpPr/>
      </dsp:nvSpPr>
      <dsp:spPr>
        <a:xfrm>
          <a:off x="7358512" y="435133"/>
          <a:ext cx="1305401" cy="1305401"/>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FB22482A-0819-46C8-A966-59191BD18A22}">
      <dsp:nvSpPr>
        <dsp:cNvPr id="0" name=""/>
        <dsp:cNvSpPr/>
      </dsp:nvSpPr>
      <dsp:spPr>
        <a:xfrm>
          <a:off x="5508110" y="4351266"/>
          <a:ext cx="500620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5265809" y="3"/>
            <a:ext cx="4028440" cy="351736"/>
          </a:xfrm>
          <a:prstGeom prst="rect">
            <a:avLst/>
          </a:prstGeom>
        </p:spPr>
        <p:txBody>
          <a:bodyPr vert="horz" lIns="93177" tIns="46589" rIns="93177" bIns="46589" rtlCol="0"/>
          <a:lstStyle>
            <a:lvl1pPr algn="r">
              <a:defRPr sz="1200"/>
            </a:lvl1pPr>
          </a:lstStyle>
          <a:p>
            <a:fld id="{A805AED3-040C-4A80-936A-8AE5228151E1}" type="datetimeFigureOut">
              <a:rPr lang="lv-LV" smtClean="0"/>
              <a:t>24.07.2024</a:t>
            </a:fld>
            <a:endParaRPr lang="lv-LV"/>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6DB0F09-69AA-4D0A-9857-F1BEB576DF87}" type="slidenum">
              <a:rPr lang="lv-LV" smtClean="0"/>
              <a:t>‹#›</a:t>
            </a:fld>
            <a:endParaRPr lang="lv-LV"/>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a:p>
        </p:txBody>
      </p:sp>
      <p:sp>
        <p:nvSpPr>
          <p:cNvPr id="3" name="Date Placeholder 2"/>
          <p:cNvSpPr>
            <a:spLocks noGrp="1"/>
          </p:cNvSpPr>
          <p:nvPr>
            <p:ph type="dt" idx="1"/>
          </p:nvPr>
        </p:nvSpPr>
        <p:spPr>
          <a:xfrm>
            <a:off x="5265809" y="3"/>
            <a:ext cx="4028440" cy="351736"/>
          </a:xfrm>
          <a:prstGeom prst="rect">
            <a:avLst/>
          </a:prstGeom>
        </p:spPr>
        <p:txBody>
          <a:bodyPr vert="horz" lIns="93177" tIns="46589" rIns="93177" bIns="46589" rtlCol="0"/>
          <a:lstStyle>
            <a:lvl1pPr algn="r">
              <a:defRPr sz="1200"/>
            </a:lvl1pPr>
          </a:lstStyle>
          <a:p>
            <a:fld id="{3EE21990-72FD-4F2C-8BD7-8975FC12F00B}" type="datetimeFigureOut">
              <a:rPr lang="lv-LV" smtClean="0"/>
              <a:t>24.07.2024</a:t>
            </a:fld>
            <a:endParaRPr lang="lv-LV"/>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77" tIns="46589" rIns="93177" bIns="46589" rtlCol="0" anchor="ctr"/>
          <a:lstStyle/>
          <a:p>
            <a:endParaRPr lang="lv-LV"/>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B3435-08E2-4D86-CF3F-BA2E24FB2421}"/>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4DBE62A-93DA-98AE-5B9E-27DC5E7CB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5EE99F4-F2B9-329F-F21C-F33313EACC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3316" name="Slide Number Placeholder 3">
            <a:extLst>
              <a:ext uri="{FF2B5EF4-FFF2-40B4-BE49-F238E27FC236}">
                <a16:creationId xmlns:a16="http://schemas.microsoft.com/office/drawing/2014/main" id="{9859E7C6-1A80-364E-04FB-38A020D34B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a:p>
        </p:txBody>
      </p:sp>
    </p:spTree>
    <p:extLst>
      <p:ext uri="{BB962C8B-B14F-4D97-AF65-F5344CB8AC3E}">
        <p14:creationId xmlns:p14="http://schemas.microsoft.com/office/powerpoint/2010/main" val="409114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F97F-B27E-EB45-1CB7-B2FF73BFB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E54A0-AD66-852C-9C24-C7A876DDD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29EA4-623D-A84F-68B0-8604CE7C80B0}"/>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B95248D2-A56C-BD40-6B9F-B584292262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E3A39-F0E6-4DBB-A897-EDEB3961B8B5}"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3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dirty="0"/>
          </a:p>
        </p:txBody>
      </p:sp>
      <p:sp>
        <p:nvSpPr>
          <p:cNvPr id="4" name="Slide Number Placeholder 3"/>
          <p:cNvSpPr>
            <a:spLocks noGrp="1"/>
          </p:cNvSpPr>
          <p:nvPr>
            <p:ph type="sldNum" sz="quarter" idx="5"/>
          </p:nvPr>
        </p:nvSpPr>
        <p:spPr/>
        <p:txBody>
          <a:bodyPr/>
          <a:lstStyle/>
          <a:p>
            <a:fld id="{F43E3A39-F0E6-4DBB-A897-EDEB3961B8B5}" type="slidenum">
              <a:rPr lang="lv-LV" smtClean="0"/>
              <a:t>14</a:t>
            </a:fld>
            <a:endParaRPr lang="lv-LV"/>
          </a:p>
        </p:txBody>
      </p:sp>
    </p:spTree>
    <p:extLst>
      <p:ext uri="{BB962C8B-B14F-4D97-AF65-F5344CB8AC3E}">
        <p14:creationId xmlns:p14="http://schemas.microsoft.com/office/powerpoint/2010/main" val="3185675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2.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3.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2.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chart" Target="../charts/chart1.xml"/><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6.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chart" Target="../charts/chart2.xml"/><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6.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3.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3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3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3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3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3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3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3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3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3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3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15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9_Title and Content">
    <p:bg>
      <p:bgPr>
        <a:solidFill>
          <a:srgbClr val="FFFFFF"/>
        </a:solidFill>
        <a:effectLst/>
      </p:bgPr>
    </p:bg>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xfrm>
            <a:off x="346051" y="6406643"/>
            <a:ext cx="262637" cy="281941"/>
          </a:xfrm>
          <a:prstGeom prst="rect">
            <a:avLst/>
          </a:prstGeom>
        </p:spPr>
        <p:txBody>
          <a:bodyPr anchor="t"/>
          <a:lstStyle>
            <a:lvl1pPr algn="ctr">
              <a:defRPr>
                <a:solidFill>
                  <a:srgbClr val="56358C"/>
                </a:solidFill>
              </a:defRPr>
            </a:lvl1pPr>
          </a:lstStyle>
          <a:p>
            <a:fld id="{86CB4B4D-7CA3-9044-876B-883B54F8677D}" type="slidenum">
              <a:t>‹#›</a:t>
            </a:fld>
            <a:endParaRPr/>
          </a:p>
        </p:txBody>
      </p:sp>
      <p:sp>
        <p:nvSpPr>
          <p:cNvPr id="79" name="Picture Placeholder 26"/>
          <p:cNvSpPr>
            <a:spLocks noGrp="1"/>
          </p:cNvSpPr>
          <p:nvPr>
            <p:ph type="pic" sz="quarter" idx="21"/>
          </p:nvPr>
        </p:nvSpPr>
        <p:spPr>
          <a:xfrm flipH="1">
            <a:off x="1972573" y="2235328"/>
            <a:ext cx="2314576" cy="2312989"/>
          </a:xfrm>
          <a:prstGeom prst="rect">
            <a:avLst/>
          </a:prstGeom>
        </p:spPr>
        <p:txBody>
          <a:bodyPr lIns="91439" rIns="91439">
            <a:noAutofit/>
          </a:bodyPr>
          <a:lstStyle/>
          <a:p>
            <a:endParaRPr/>
          </a:p>
        </p:txBody>
      </p:sp>
      <p:sp>
        <p:nvSpPr>
          <p:cNvPr id="80" name="Picture Placeholder 26"/>
          <p:cNvSpPr>
            <a:spLocks noGrp="1"/>
          </p:cNvSpPr>
          <p:nvPr>
            <p:ph type="pic" sz="quarter" idx="22"/>
          </p:nvPr>
        </p:nvSpPr>
        <p:spPr>
          <a:xfrm>
            <a:off x="5010408" y="2235328"/>
            <a:ext cx="2314576" cy="2312989"/>
          </a:xfrm>
          <a:prstGeom prst="rect">
            <a:avLst/>
          </a:prstGeom>
        </p:spPr>
        <p:txBody>
          <a:bodyPr lIns="91439" rIns="91439">
            <a:noAutofit/>
          </a:bodyPr>
          <a:lstStyle/>
          <a:p>
            <a:endParaRPr/>
          </a:p>
        </p:txBody>
      </p:sp>
      <p:sp>
        <p:nvSpPr>
          <p:cNvPr id="81" name="Picture Placeholder 26"/>
          <p:cNvSpPr>
            <a:spLocks noGrp="1"/>
          </p:cNvSpPr>
          <p:nvPr>
            <p:ph type="pic" sz="quarter" idx="23"/>
          </p:nvPr>
        </p:nvSpPr>
        <p:spPr>
          <a:xfrm>
            <a:off x="7936073" y="2235328"/>
            <a:ext cx="2314576" cy="2312989"/>
          </a:xfrm>
          <a:prstGeom prst="rect">
            <a:avLst/>
          </a:prstGeom>
        </p:spPr>
        <p:txBody>
          <a:bodyPr lIns="91439" rIns="91439">
            <a:noAutofit/>
          </a:bodyPr>
          <a:lstStyle/>
          <a:p>
            <a:endParaRPr/>
          </a:p>
        </p:txBody>
      </p:sp>
      <p:pic>
        <p:nvPicPr>
          <p:cNvPr id="82" name="EIC square.ai" descr="EIC square.ai"/>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651930" y="6247878"/>
            <a:ext cx="1397816" cy="469766"/>
          </a:xfrm>
          <a:prstGeom prst="rect">
            <a:avLst/>
          </a:prstGeom>
          <a:ln w="12700">
            <a:miter lim="400000"/>
          </a:ln>
        </p:spPr>
      </p:pic>
    </p:spTree>
    <p:extLst>
      <p:ext uri="{BB962C8B-B14F-4D97-AF65-F5344CB8AC3E}">
        <p14:creationId xmlns:p14="http://schemas.microsoft.com/office/powerpoint/2010/main" val="41457157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60E37A58-AEE5-46FF-E72F-F0B79D8DA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6B1D91B-89FF-E634-A2EF-2207C7525290}"/>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CC5A28AE-E639-7087-859A-41676E5513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02CC873-2A2D-D828-3F48-0F5BF220522A}"/>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BC9FAA-4D02-12B9-9B31-3D308F0D232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ADF2064-3D98-371B-8688-01077A71E0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195A1FA7-CE8D-EA34-D7FD-B829F5024CDA}"/>
              </a:ext>
            </a:extLst>
          </p:cNvPr>
          <p:cNvGrpSpPr>
            <a:grpSpLocks/>
          </p:cNvGrpSpPr>
          <p:nvPr userDrawn="1"/>
        </p:nvGrpSpPr>
        <p:grpSpPr bwMode="auto">
          <a:xfrm>
            <a:off x="227013" y="6572250"/>
            <a:ext cx="9280525" cy="144463"/>
            <a:chOff x="226688" y="6572055"/>
            <a:chExt cx="9280921" cy="144114"/>
          </a:xfrm>
        </p:grpSpPr>
        <p:pic>
          <p:nvPicPr>
            <p:cNvPr id="11" name="Picture 42" descr="at.png">
              <a:extLst>
                <a:ext uri="{FF2B5EF4-FFF2-40B4-BE49-F238E27FC236}">
                  <a16:creationId xmlns:a16="http://schemas.microsoft.com/office/drawing/2014/main" id="{D00C4BD8-6E1A-AF7D-E931-7239B624A98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be.png">
              <a:extLst>
                <a:ext uri="{FF2B5EF4-FFF2-40B4-BE49-F238E27FC236}">
                  <a16:creationId xmlns:a16="http://schemas.microsoft.com/office/drawing/2014/main" id="{2773583A-710B-5ED9-39FE-23D9F822D39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ch.png">
              <a:extLst>
                <a:ext uri="{FF2B5EF4-FFF2-40B4-BE49-F238E27FC236}">
                  <a16:creationId xmlns:a16="http://schemas.microsoft.com/office/drawing/2014/main" id="{8B596A0E-C1DE-920F-621D-C8D2788B957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cz.png">
              <a:extLst>
                <a:ext uri="{FF2B5EF4-FFF2-40B4-BE49-F238E27FC236}">
                  <a16:creationId xmlns:a16="http://schemas.microsoft.com/office/drawing/2014/main" id="{4C6B7FB9-2E20-CC88-88C4-B41CF90038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6" descr="de.png">
              <a:extLst>
                <a:ext uri="{FF2B5EF4-FFF2-40B4-BE49-F238E27FC236}">
                  <a16:creationId xmlns:a16="http://schemas.microsoft.com/office/drawing/2014/main" id="{F7977730-C467-FBE1-CFC5-3CDEF9A61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7" descr="dk.png">
              <a:extLst>
                <a:ext uri="{FF2B5EF4-FFF2-40B4-BE49-F238E27FC236}">
                  <a16:creationId xmlns:a16="http://schemas.microsoft.com/office/drawing/2014/main" id="{319086F0-53BD-AEC3-6E72-78452E5819C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8" descr="ee.png">
              <a:extLst>
                <a:ext uri="{FF2B5EF4-FFF2-40B4-BE49-F238E27FC236}">
                  <a16:creationId xmlns:a16="http://schemas.microsoft.com/office/drawing/2014/main" id="{BF0C1E1B-893D-7517-340F-57F648349DB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9" descr="es.png">
              <a:extLst>
                <a:ext uri="{FF2B5EF4-FFF2-40B4-BE49-F238E27FC236}">
                  <a16:creationId xmlns:a16="http://schemas.microsoft.com/office/drawing/2014/main" id="{9316ED1B-0A5F-375F-ABB5-D57C17B7472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0" descr="fi.png">
              <a:extLst>
                <a:ext uri="{FF2B5EF4-FFF2-40B4-BE49-F238E27FC236}">
                  <a16:creationId xmlns:a16="http://schemas.microsoft.com/office/drawing/2014/main" id="{5E8582D8-3988-8087-AFC8-8E13BBA3FD1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fr.png">
              <a:extLst>
                <a:ext uri="{FF2B5EF4-FFF2-40B4-BE49-F238E27FC236}">
                  <a16:creationId xmlns:a16="http://schemas.microsoft.com/office/drawing/2014/main" id="{0D3B6622-297E-322D-FE3F-805D4265AA6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2" descr="gr.png">
              <a:extLst>
                <a:ext uri="{FF2B5EF4-FFF2-40B4-BE49-F238E27FC236}">
                  <a16:creationId xmlns:a16="http://schemas.microsoft.com/office/drawing/2014/main" id="{E755DD5A-7945-9EF8-69F5-D71A708174C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3" descr="hu.png">
              <a:extLst>
                <a:ext uri="{FF2B5EF4-FFF2-40B4-BE49-F238E27FC236}">
                  <a16:creationId xmlns:a16="http://schemas.microsoft.com/office/drawing/2014/main" id="{D39BD035-C72B-3371-5924-36837152763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4" descr="ie.png">
              <a:extLst>
                <a:ext uri="{FF2B5EF4-FFF2-40B4-BE49-F238E27FC236}">
                  <a16:creationId xmlns:a16="http://schemas.microsoft.com/office/drawing/2014/main" id="{11ED9B6E-132B-11FE-B171-319A55FCD83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5" descr="it.png">
              <a:extLst>
                <a:ext uri="{FF2B5EF4-FFF2-40B4-BE49-F238E27FC236}">
                  <a16:creationId xmlns:a16="http://schemas.microsoft.com/office/drawing/2014/main" id="{F86E62A0-11A8-A2E4-B7E6-BB13D6126CD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6" descr="lu.png">
              <a:extLst>
                <a:ext uri="{FF2B5EF4-FFF2-40B4-BE49-F238E27FC236}">
                  <a16:creationId xmlns:a16="http://schemas.microsoft.com/office/drawing/2014/main" id="{9FBD3C6E-8FC1-72FA-E0AE-5815E917A55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descr="nl.png">
              <a:extLst>
                <a:ext uri="{FF2B5EF4-FFF2-40B4-BE49-F238E27FC236}">
                  <a16:creationId xmlns:a16="http://schemas.microsoft.com/office/drawing/2014/main" id="{33CEB081-2785-0950-9B92-265703E33A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8" descr="no.png">
              <a:extLst>
                <a:ext uri="{FF2B5EF4-FFF2-40B4-BE49-F238E27FC236}">
                  <a16:creationId xmlns:a16="http://schemas.microsoft.com/office/drawing/2014/main" id="{DB728822-AE99-87D3-3201-E35A02E057A5}"/>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9" descr="pl.png">
              <a:extLst>
                <a:ext uri="{FF2B5EF4-FFF2-40B4-BE49-F238E27FC236}">
                  <a16:creationId xmlns:a16="http://schemas.microsoft.com/office/drawing/2014/main" id="{70115D57-90AC-ED6F-9BD0-58C07BD2A611}"/>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0" descr="pt.png">
              <a:extLst>
                <a:ext uri="{FF2B5EF4-FFF2-40B4-BE49-F238E27FC236}">
                  <a16:creationId xmlns:a16="http://schemas.microsoft.com/office/drawing/2014/main" id="{5CD1D190-6611-305E-0242-4F7C47512C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1" descr="ro.png">
              <a:extLst>
                <a:ext uri="{FF2B5EF4-FFF2-40B4-BE49-F238E27FC236}">
                  <a16:creationId xmlns:a16="http://schemas.microsoft.com/office/drawing/2014/main" id="{CC3C9E89-8E59-CB09-D59B-A19439FCB2E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2" descr="se.png">
              <a:extLst>
                <a:ext uri="{FF2B5EF4-FFF2-40B4-BE49-F238E27FC236}">
                  <a16:creationId xmlns:a16="http://schemas.microsoft.com/office/drawing/2014/main" id="{3379A2EE-DF30-CE89-DAD2-C7EFC490C67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descr="uk.png">
              <a:extLst>
                <a:ext uri="{FF2B5EF4-FFF2-40B4-BE49-F238E27FC236}">
                  <a16:creationId xmlns:a16="http://schemas.microsoft.com/office/drawing/2014/main" id="{157A9952-5CF2-41B4-E160-B46D4B14A1B0}"/>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ca.png">
              <a:extLst>
                <a:ext uri="{FF2B5EF4-FFF2-40B4-BE49-F238E27FC236}">
                  <a16:creationId xmlns:a16="http://schemas.microsoft.com/office/drawing/2014/main" id="{13D3B5A9-7E30-8947-3AA7-924784234D1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8">
              <a:extLst>
                <a:ext uri="{FF2B5EF4-FFF2-40B4-BE49-F238E27FC236}">
                  <a16:creationId xmlns:a16="http://schemas.microsoft.com/office/drawing/2014/main" id="{5F700749-106C-A60D-8872-A449A97BEAC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9" descr="si.png">
              <a:extLst>
                <a:ext uri="{FF2B5EF4-FFF2-40B4-BE49-F238E27FC236}">
                  <a16:creationId xmlns:a16="http://schemas.microsoft.com/office/drawing/2014/main" id="{C152842C-63BE-E110-F6C3-B57262978DFE}"/>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lvl1pPr>
          </a:lstStyle>
          <a:p>
            <a:r>
              <a:rPr lang="en-US"/>
              <a:t>Click to edit Master title style</a:t>
            </a:r>
            <a:endParaRPr lang="it-IT"/>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49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5CC1D896-A77C-94F3-0F7D-4CAA75D230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8277CF0-A119-1C21-25CE-31778969BCB5}"/>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lt1">
                  <a:alpha val="60000"/>
                </a:schemeClr>
              </a:solidFill>
            </a:endParaRPr>
          </a:p>
        </p:txBody>
      </p:sp>
      <p:cxnSp>
        <p:nvCxnSpPr>
          <p:cNvPr id="4" name="Straight Connector 3">
            <a:extLst>
              <a:ext uri="{FF2B5EF4-FFF2-40B4-BE49-F238E27FC236}">
                <a16:creationId xmlns:a16="http://schemas.microsoft.com/office/drawing/2014/main" id="{AA32B54E-3A7E-ECAE-F5D6-091CCAC0F3D0}"/>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FCE6F144-881E-D814-8278-B09DB6AF46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6B658716-B7C7-05E5-F425-96E303B8CAF5}"/>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D038FF3-9E19-4D47-857A-E25B2B1C63C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90DC208D-61A4-F156-B3A0-BB7BABEB638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550C4262-15CA-505C-749E-104D337568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8860E080-DF9E-7FD5-BA7F-BF982D0A9F96}"/>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C52A458E-CBCE-5EE3-8208-D407F98D2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C3764CE-FE23-0915-645C-B341C56035E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3BDA7E57-7DBF-41E2-F410-C219E8A684B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DE91B1F-13C8-B879-1B57-EF5B44122C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C9DD367A-9781-F1E8-8D43-26C38E7FC5A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56673ABC-E1DC-87B9-DAEF-6820C7E5FF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694260D8-2441-C599-FF8B-D11E7476B60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C0ADB38B-3421-9A6B-0A5F-B3D93E45702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0E4369B7-AED9-B6DE-2655-D215C389745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7F3ACEB-B696-BACA-284E-8140A20DDEE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814775C7-AACA-C7EA-1738-40839ACDD7C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142E7825-84C8-F16E-F203-9ADEBC7F859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FD17B1E0-0828-F86D-F6FE-ABB41B44B25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7AA352CF-5A59-832E-D2A9-ED62A25D9CD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8F80D5BD-234A-45A0-6269-84134144DA6E}"/>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09DA26A-CB8D-874E-4C98-17BB4BDBE2F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CD1E9D7-F6FE-002A-9A03-91F65E60121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7B1166A-6574-D87A-E4D4-7F2B12B0AE0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40ACF93A-45FC-BC66-3272-DCAF579D50C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45AC3E89-20B5-017E-1B0F-D2E4A41857F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FDBA9CFA-9D81-266F-3CCD-96D037645AC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0331E2B0-95FB-EE3F-FBCF-8BD58573290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BA818B83-9610-365B-2BA7-B03DA3E59D2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D93FCFBF-11F2-576C-21EE-F0D531438ED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8E37AB3F-644D-952A-0AE0-6DB540410B7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8004"/>
            <a:ext cx="11763662" cy="552915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9475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4F29B878-1E82-9BB2-4178-F8F325761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DF808E2-3A02-D0DA-02E0-FDCBED415BB9}"/>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lt1">
                  <a:alpha val="60000"/>
                </a:schemeClr>
              </a:solidFill>
            </a:endParaRPr>
          </a:p>
        </p:txBody>
      </p:sp>
      <p:cxnSp>
        <p:nvCxnSpPr>
          <p:cNvPr id="4" name="Straight Connector 3">
            <a:extLst>
              <a:ext uri="{FF2B5EF4-FFF2-40B4-BE49-F238E27FC236}">
                <a16:creationId xmlns:a16="http://schemas.microsoft.com/office/drawing/2014/main" id="{E80D13D6-54C5-7E76-0A5C-02F9C7A59A8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39F20A67-F92C-E50F-F17E-C9EB7A606C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8983CDC3-168D-152B-8FEA-823F37A26E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48F4C6DE-0BF9-B345-9B8B-09474C6CEAD3}"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897B7AC-18A7-E89C-D815-5C2F99DA2696}"/>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B1C09986-C206-74D5-C3DE-9B5237B93F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9CCA2F22-354D-E456-74CB-54F2A01D4564}"/>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157DAAE5-DE9B-04C7-A3F7-B62C2AB1996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CF98949F-968D-FE8C-D09C-65FE359AE1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F72F4E26-E32E-D6DD-046F-799BE684820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25A4FAE3-3B19-4AA5-7F94-543B4E1157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514C48D5-6D26-4B38-4E30-DC8EDD20D6F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AB28D708-AFBB-343D-7704-D4469AB183F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AC87357B-CCEE-EEB4-9C98-0CD3F203075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EFDE254B-3D06-33D5-6EF1-F32B9ADF094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95F2AE44-6967-A2E9-50ED-C466F2BB12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3A3AD2CA-2580-6F6E-433D-605CBB64F28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FFB4965E-2AA6-54D2-713B-7EAB3F4CFDA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6183AB5D-AC68-AD38-CF7C-562F5CE7AE6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20038AED-E059-7AE5-82E3-4D62B63A3F9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3D668C0-17B1-26B4-0DE4-78A0B12C38C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4CE5E278-D5A5-AA71-3CA9-8079128ED7FC}"/>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47927B7C-9CB8-3BE0-D6FB-7C20183D4A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BD4B3098-FF14-C184-D18F-EFA3660532D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D229C57A-6C81-BD5C-6DD2-B3818E82F11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5B5F758C-3FDC-5E56-5602-A93BFBCD58F4}"/>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28CF9230-FD6D-1615-9BD6-F3D8AEE3FD6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AA126D17-709B-72F4-3341-B758937DF9F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FF31E49F-0EF2-F7C0-031A-7B47D7933F9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6D77953D-2C16-044F-29F0-59E276632DAC}"/>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AEA47264-509D-A48D-0A68-5737ADA957F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2C150261-F91F-4653-0DFD-F06A12FB8B5F}"/>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4"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63312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BFBE28BE-774F-D2C4-1488-E6AB249E59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770638C7-CCBC-B7E9-33BC-114930218E6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817C1EE4-3B84-7B99-571C-346C2A6E59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C2233AD-8066-F2DD-70FA-BE2EAA69441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7D1CCBA2-5F23-1E4C-952B-6B5812D5AF1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DA9B041-2E6E-5071-F606-3404E27346B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C1EEAD36-6E9B-A59E-950D-ADCE56CD95E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3665E827-6AA6-99D9-EC47-D98130C31680}"/>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E09A74B0-9E02-C50D-F2A8-8A61E6149C1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24BE06CA-6486-9A50-D9E3-204569039B3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A902D8CC-AFC7-78BE-8D0F-CB3F9061040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5ACBEE3-CF92-09FC-7E55-A593951B65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B85E3F9F-EA7A-F13E-CAAE-74183A71DF4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F10CD8F6-8CFE-15CB-7371-C445920F90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39FDF5A3-C48A-AC16-380E-F8F3342B2A8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AE5136C-1832-2C84-E3E6-7CFE688206C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A3C1C431-19CE-618A-7F5F-A6141C8C9D1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489B0B29-C943-6EC0-B5C0-095391D4FB6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64B1F77-5B52-3F16-70E6-711B05D245B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9FA4CA5-9907-9E96-7B42-1C97D0B7EE2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926459A2-C313-8533-989D-E8DF393AC7A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CAA5053-399A-2345-373E-FE0210FFE92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069621F-283F-A729-D183-813B937F607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B7F2EDCC-DF75-F139-3B2E-2DEFF56AF281}"/>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C2F50031-6739-B2C8-B758-89D06601A7C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535B36E3-1A1D-4C57-0E53-84F46E9D3E89}"/>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E667320-542F-B1B0-52D6-6821C02AC64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CAC9CF51-E23E-8986-0C43-D112F493B5B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C5F73689-FEF0-582A-C7DF-8E88CA30E16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A4D5822-E2D2-0932-5473-6E3D405E9DA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3D35C864-B1EF-8165-4C55-B762FEFEFBF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26583717-8A18-1DEE-47B3-9EE2D95784F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D14319F-D243-C221-DACD-A7183CD21540}"/>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2"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572422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6FCC0-F767-7FCD-47EF-51A0A909A33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FA75173-3D94-22EF-815F-FC3527F23EF5}"/>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13997B0-7D71-E500-7BC7-13264E2A7A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3232D9DE-903D-0EF1-E1AC-4EF70EE5EAB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05BDC7F-5BCD-DB4F-974B-08B39F8B851F}"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B05BAE1-F30C-3CA4-6B80-5B98C104A961}"/>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02A2D50-C791-A6A0-F64B-6011473A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BB2082DE-570E-EAD3-0A76-134792F5EDA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1AC3D390-8F80-D704-B047-9988E6893B5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FFE52256-D8CA-2E0C-2290-A96BC56DC80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CD035F5C-DB82-0DEE-A538-37FE6AA129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2876C5DC-EE09-571D-1C13-09DD9B7F8FA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4BBD9DEB-567A-4BEA-DCE1-1196B1E399A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39AEEF7-AC24-C649-F0F6-8E9E3F46AEA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C7A7106-24E6-92C5-0C6A-558A51DF0DD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9F056813-187E-6E9B-3B8F-1067A336B3F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1838BE1-E7C1-A455-0630-0AC4D614504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BBA8E0A-FD06-D74D-35E1-C728F798763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5BADB1E-E46E-030B-3A72-C2FD885BD5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68F7EF4-2F61-5890-4F94-11E3F0E3717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072C009-B5E0-FF5C-6751-66C0B4E3BAB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469C2B7-E31F-5133-70D8-DFABDE8BC23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782F84-8B66-1A84-D41D-2A360D54B44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24523854-ECB6-54D0-2C2A-58E4DEA5A89F}"/>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9A5EBC8-1B35-2CBE-B814-26FB2C45F365}"/>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33C01C2-688B-EF6D-4D33-DEB577F3387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66C3E02-963F-301B-9D47-759ECE717490}"/>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E637597-1CE6-9B59-AD89-BCC6FC0890D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62CD138-091F-4C2F-4A79-6E88D3870DF3}"/>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9313E86-0984-D120-9018-D84425E7BCA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1C69025C-8FE2-98DE-8BF3-B56CA93DBBE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C91D28AE-CD0B-80B1-EA2D-05D5B2161D0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97305C53-9CB4-8707-F575-3FF9533A75E2}"/>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96"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8842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D870B8-5474-EA64-A466-8263FEF3371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71967D9-E52B-A063-821B-65FB38BCEC21}"/>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0793DAC-DA86-1ADC-F03B-57D65A03A7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A9B77C2D-A34D-FC64-F13E-37AC983E68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5A71AD9-E219-D64A-ACD7-A16412B4C9F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DB7FCCB-9933-19FB-EECB-E037BCA7508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FDAD5C19-1B26-0709-1158-14650B439360}"/>
              </a:ext>
            </a:extLst>
          </p:cNvPr>
          <p:cNvGraphicFramePr>
            <a:graphicFrameLocks/>
          </p:cNvGraphicFramePr>
          <p:nvPr/>
        </p:nvGraphicFramePr>
        <p:xfrm>
          <a:off x="-738188" y="333375"/>
          <a:ext cx="13657263" cy="67500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E91B0C04-16D1-C971-4342-D3E0E8D790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55E7445D-7EAD-1AB7-E1EE-3CD021F9FD12}"/>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A1B8EA82-3F08-9640-BA15-35A4DEF8C51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9B4F343-7446-DDE8-C3CB-69D37B34030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220DF533-0F72-6523-B647-9A164174DC8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D574FCE4-E09F-0282-62E7-8F9DB4C29BC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4106040B-4950-AD29-B3CD-3432F3BD3A8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47B9D54B-C691-0ECA-C5E1-D1C6E2F3C8F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591AE44C-6FE2-FD97-FC99-1C563B01392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AD68C4CD-45A2-05E1-184C-2EF847231C2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8ADA3ED8-2801-BD27-C4DD-5C5EFCA1858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3494136-56B8-D4F5-6996-229A326995C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92E99DE0-AD5B-9B62-D5B0-73FE4DEACA7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8D8282AB-88AC-40FC-F6F7-AC556080CFE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4CFDA48D-08E6-26D3-23F4-61B8F64B05F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FB3DC0AB-12BF-444E-4A42-9ABCCBDB32A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0B5BFC46-2FA5-B9E2-369F-1F519D2386A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B7ED9E8A-66D3-A97E-A5AB-DC3727AD4C0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2F48FEBE-E08D-834B-9A33-F163795916E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1C71EE5-5005-D7E7-B915-825F4F2EDACF}"/>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A4A7316-35DF-0B7C-2B2B-C2EA29DAEF3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74F56E7F-A126-DD5C-C509-DFBEE6A9161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CE8248F0-9C19-F8A8-F00E-CE1534612CE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3A954FA6-CAD2-3746-7DA4-65858B24EB2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242A768D-8FD1-53E9-5C8F-FA226F16C0B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0CCD43A-1D92-E00C-2195-38CF9C3B7A8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1A2553C-DEC7-46EB-A926-815E21D29291}"/>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83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ED424-2DBF-3B74-94E8-DC2A871C136D}"/>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3ED93D0-157B-621F-E897-DBBFEF3188A3}"/>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6967FC5-5391-1ACA-4951-C90BDD8A19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BE220B9D-F4BF-36AE-706E-89892BBAC502}"/>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DFA4E41-346C-754C-9C57-B57C8D9DF19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CA9F4F4-ADD8-2657-79CA-6D0009DD9B97}"/>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BBB0E320-4358-267C-6720-583D170F0C8A}"/>
              </a:ext>
            </a:extLst>
          </p:cNvPr>
          <p:cNvGraphicFramePr>
            <a:graphicFrameLocks/>
          </p:cNvGraphicFramePr>
          <p:nvPr/>
        </p:nvGraphicFramePr>
        <p:xfrm>
          <a:off x="-738188" y="228600"/>
          <a:ext cx="13657263" cy="68643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77AF06D7-27D3-0981-2F78-327A1698AA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2BCEC803-988D-BCBE-3D64-D15B4BD9B010}"/>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281198AC-10F3-1A89-1051-4FE1142878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D8E07E4D-F4ED-C08A-CDE9-D87000C2E8C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4EC29F78-AC7C-371F-4CEF-39E8E2FA38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B123CF9-4CF8-ADA5-1895-0270FA418D5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6DA52C4B-3D16-ACB4-FCC1-3A753F28831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924853BE-AF73-E519-905B-9F7E51EBB97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98120220-08E3-D160-F4C7-A75A99E9042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7AF31740-E9FD-1ACC-F13A-9E58CFC835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21EBBFDD-5641-A09B-4708-53D63E88A90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C209A1B4-DB55-B1DC-102C-AD8BA269D59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BAAD3CA8-14BC-C399-6EF1-D789FB57FCD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4B0EE6EF-7E8D-A60A-064C-A022EC93EB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8E7B347E-2A36-09CE-D15E-508DAC9D849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ABEE1BC-2E1E-1396-E205-A3A730E4201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7D314CAA-D21C-4343-950D-5A4DB40BFD6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68A852C-3820-A3A5-ADD0-70DD906E216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13831AB-6AA3-146D-EA6E-7DA384BB294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CF4111CE-958A-B795-5B3E-DD6659FBF54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F48D456-9DE1-208A-9C11-124020476B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9A9517AD-1BD8-7A85-0AAD-7C173AFAD04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6E37BC8C-795E-BA71-A759-D25BF7A9B218}"/>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241E0824-C38B-8259-5F0B-7F64A0F4736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7A3908CE-5C52-8ED8-35D6-E0DC60C62CF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3E009E0-0D9B-E044-B7FC-7F6F6BF99006}"/>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630FCED-0060-4E15-ED3C-FF62EE105F23}"/>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5575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D0068-F732-5B75-95A7-8DB295009914}"/>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Picture 36">
            <a:extLst>
              <a:ext uri="{FF2B5EF4-FFF2-40B4-BE49-F238E27FC236}">
                <a16:creationId xmlns:a16="http://schemas.microsoft.com/office/drawing/2014/main" id="{F88A3864-CF06-EF37-90F6-71C6F802D8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2" name="Content Placeholder 2"/>
          <p:cNvSpPr>
            <a:spLocks noGrp="1"/>
          </p:cNvSpPr>
          <p:nvPr>
            <p:ph idx="1"/>
          </p:nvPr>
        </p:nvSpPr>
        <p:spPr>
          <a:xfrm>
            <a:off x="218262" y="882192"/>
            <a:ext cx="11763662" cy="551477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5005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D1060-9DAC-BB4C-5342-0BA740784EC5}"/>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E1969A3-2780-D6A6-76D3-995F0F934B5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5E08A485-67BD-959C-DDCD-4855FD4D4A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78BB9DEC-F28F-5AF0-36F1-7FB155E4587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87BD2C2-6E17-E14D-892B-96488CD4A44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897196A0-7390-41EF-9A52-ED95ACFA831F}"/>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68EDC05-A2B5-57EB-4B36-7EF681A6B1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E636CF4F-A05F-215D-49C0-7565D6C83C3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CB3C840-BD70-9062-3DD2-A2D7CA7C97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81735EA-4BDB-8022-431A-50E697137F6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30F235A2-BAB4-4D19-2058-EDE969FAD4E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607ACC6-591D-1CFA-AD67-AB96CEB946D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557BF6E3-E4AC-8A87-8D44-74C4F3E5FEB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209A3EC-6C43-E864-78AD-14154C1C36A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71502249-3EDB-8506-2BAB-3601BBFE970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4065BCE-43FA-B70A-C600-B6DA949BB4E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3EAA5E31-811B-4BCC-020F-F2763AD29CD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1DCA201-4128-BC15-3732-29CD511BB3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0721F231-BAEE-B1CB-3F00-A962ADC6D54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CF36841-EE8D-1EFF-6B1F-94C618B085C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1D1E53A3-C64A-9252-1609-BC11541C3E0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60980A0-5D9E-967B-01CE-6FFB035F5E1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E68D8A-3636-6C2D-ABEE-158E4241A7E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3147045-09D6-0C00-BF83-7A7207ED367D}"/>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6424C368-BED0-2549-8FD1-0F5D8A54B6C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4167C73-D0B0-95DA-165E-3CA07B25AD5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3D53CB9-E74B-AB30-3F53-45774A366557}"/>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A936E226-42D9-5DF9-CE36-7581F002B86F}"/>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DFD82ECF-E1B3-736F-939C-E36A69FC905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3AD2AD59-3235-B2AA-14C5-CEDD997125D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04487B5E-E1F5-21E1-4347-502AA5E4395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F25450E0-63AE-A8A2-AF90-6AFA9C69614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4D5E114F-F010-2417-6A1D-3EFD74BC5B2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07445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57B1C-9683-1199-AB32-60DCCFB9C5A7}"/>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66DE3774-FB19-8739-7CA2-FD39E1A27F76}"/>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A67DFA3-418C-C4C5-F650-D11ED429A2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1B143DD4-87F8-2B09-A573-B1741952442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4FADDC9-1379-1647-B961-3E1C9A346AE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C28BFCF-EBEB-E313-E07B-D83A9C383DF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77EA14B9-4571-F7A8-AFED-A4692397E5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A7061AD3-801D-1330-34A3-A9B0633B4E74}"/>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C542C754-8E02-231F-CBF7-E1F7BFC871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0D6AD6D-6750-D4B1-6F20-2F73E94FC36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2355E5C4-9A66-5E75-9EC1-AF5A7809CE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2690D38-C185-2E9B-C0B9-7366D795529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78410A80-39CE-114D-0B91-736A007BEFB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2F078A03-6016-4D4E-8FF7-CB3BC87916C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F1BE9B5-66AA-BD6C-399D-1FA225D7185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3D3FBC4-E027-E897-583F-A95DE67D5E6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517A7382-2DC2-BC68-7651-FBFF1CA4C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F940C2D5-4C44-8A22-8C8F-68816445968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B767BEDE-FCD8-2241-9ADB-44FB02A5153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7BCEA36-AE5E-131F-4F12-6779CF720C8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C34BD6C-D0B7-0F14-B25D-F08061658C3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A237924-5DDA-232E-085E-15FA961B41A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974B33C4-382C-414B-1BF0-C6A33752A1A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83919F9-12FF-66FF-BB69-8CE98FA8137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D834C7D-2191-F33A-7282-F62F464073B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1279517-8A5E-D292-7195-A41A72B20D3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6EA83151-D85E-FAD4-257B-475AA8705BF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B8AC5CE-3FC3-2BA0-646B-4EA8C1AFBA4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F029DFD-442C-80DE-4154-37BA58D6B219}"/>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C8C29CC-35B8-F6E8-8A92-5AB779497AB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0BF8E2B-DD09-480E-4017-7AA0130DC007}"/>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64DD1753-DABF-265A-0649-0D5B5CC352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33A09C5C-1958-F9E7-A583-FDE225DD973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sz="half" idx="10"/>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6"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6"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416635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34411-05E4-4EF7-5135-FB0800269244}"/>
              </a:ext>
            </a:extLst>
          </p:cNvPr>
          <p:cNvSpPr/>
          <p:nvPr userDrawn="1"/>
        </p:nvSpPr>
        <p:spPr>
          <a:xfrm>
            <a:off x="-6350" y="0"/>
            <a:ext cx="1219835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F93A7F00-830E-9974-28D3-A7E27CBA5F3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0407749-000A-E2CA-8DFE-ED9B30B3E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F05AEE5-AC7D-A1F5-363D-8733F76D360D}"/>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AF71088-E4AE-5848-8B0C-D4C67E7054F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3D4C743-7F4A-1862-FBBE-F9C787F8727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0B8C503-7D17-4C25-5D4C-F99FAC1456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4A5EC4D3-E2E0-B0C6-B94F-61EA9B152561}"/>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F04DE12F-BD0B-8D9A-20D6-61FEC90C296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6B787B2-BF05-6C43-0C02-3A5BBBDE96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1C7D8C52-BBE9-61D0-61C4-723193119CC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DA851C4-82FC-04C3-E100-E4C9AD68286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6FFF371-B113-7263-5DBF-74E76DFC139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1015A6E0-518F-D47C-98DC-99D2F905F36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41AA1EA-E55C-8523-76D7-2C6C7D5A64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0C84BB46-1A07-4CEF-D29D-795CB486956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8EFC3072-66DB-76A2-4884-232803EF3C3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63B6908-F6B5-667A-92F0-306DFF7E802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D3AE1CD-56D3-8C68-36A5-786D0808E81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7D2D2299-EDAC-7D6C-98D2-81C9BD01815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F8A6458-694B-1805-CC52-8097CEBCC4F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8328094-F3F9-7A04-05A5-71F669D6A98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9A9F541-6145-9AB2-E624-62C33926EE4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563B68EB-4506-E0F7-3FEC-FD29F95C670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70EB966-552B-AA37-E065-C66029708FD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672F86C6-3036-10F1-5E5A-5EF040465F4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26E41B11-AE9B-F864-9846-777AE72326A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B6CB1480-205F-E201-D8D5-E3DEB5744FA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ADBE0309-CDAD-EE2C-BD99-12E56FC0809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6B8A5AF-0F87-95CF-2735-6527630EB97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CB13AF-6049-24A9-9FB6-D0EA6D18438A}"/>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81C708DF-56CE-3704-0A4D-7CDA785D693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AE0B9EE7-4C3B-C420-EE10-D368105B14A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882140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40B0B-859E-903A-532F-B5E08F800806}"/>
              </a:ext>
            </a:extLst>
          </p:cNvPr>
          <p:cNvSpPr/>
          <p:nvPr userDrawn="1"/>
        </p:nvSpPr>
        <p:spPr>
          <a:xfrm>
            <a:off x="-6350" y="0"/>
            <a:ext cx="12198350" cy="6858000"/>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119F3583-7A1C-8EF8-AD8E-59C5F51B9DC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B17AA33-CF1B-EEBE-5F18-713B924E7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F4C1665D-D8E9-868C-968A-93585ADC8F7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786C7ED-16F1-5044-AA27-65C4B1B50172}"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96A8B92-C835-E7FB-AD9A-08CF313B023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ACA833-4406-D815-11B2-19D997752D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C6309FC9-CD7F-ADEF-5260-7FA7E8A3953F}"/>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D7E05D0B-3E13-DAE1-A5B0-5CCD131E98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BD746D9E-26EF-ACD8-2F22-01BD139EED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8969359-90FA-9D5E-B833-F9FAC854452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BD0491F-C972-9784-2E7B-0E1F118A975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8DB8C559-4C00-4324-7765-4A8DF75B754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143CE05-1C6F-2124-B535-863FC545E1B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C7AD32A-ECEC-812A-E49C-0C48CD43C25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063BEF4-168A-195A-19C1-0CDF8D1646A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3AAC9DB-7957-BE05-57BB-9F394C83E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A85B1376-C1A5-AA65-2626-AA560FAEB4D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F603015C-9567-4DE4-D436-2A3371E6FDE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0F19EB8-70AD-41D3-DAB6-215F44FF433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307FF48-1E8E-FA0A-8080-AC53BEF2744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5F751C4-BBDE-B191-BDA9-5F7100EE207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A4DE8A9D-9942-02A7-854A-A5D3C63C5AC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9AD0007D-CBA2-62D7-1FA2-9469C15E43D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E243BEE6-C734-5D71-EF22-C975A7E7002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1BC69B70-D858-0EB9-FAD9-A762100ABAE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7961FE3-A158-1458-C9D0-B69B6826001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D50E048-D00A-9D1E-403B-EEA28C92A95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DE8FDBA-801E-D01F-2154-75ED73531025}"/>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D9D9CD7D-6282-2808-8C4B-7A91056F467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2EC6AAE-AEDC-B316-CF35-2E9FA4BA97E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57BE23ED-19A3-0546-C68B-D6372F48FF7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B6C4DBD9-7BD0-43AD-01D6-9E87254C0939}"/>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971315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4854C-A74E-6114-5813-ABD209409F63}"/>
              </a:ext>
            </a:extLst>
          </p:cNvPr>
          <p:cNvSpPr/>
          <p:nvPr userDrawn="1"/>
        </p:nvSpPr>
        <p:spPr>
          <a:xfrm>
            <a:off x="-6350" y="0"/>
            <a:ext cx="12198350" cy="6858000"/>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34EF313-BA6B-5D7D-DCC4-331F8AD4679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6C6281AE-DEDD-ED39-65A7-C6B2B31709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45C38170-73D3-7666-D042-78349388E284}"/>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E824342-6170-BA41-80E5-28F5D9C26CDA}"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43E9AA0-7F86-3222-299E-8252BD21FA32}"/>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951AECCE-92BF-2862-0B98-23477D39CD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09D4EC4B-F835-53D3-D9F3-35951F2BFB9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1F2ED1B-3B4D-4D1B-B55E-CFE3947609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CD34636-E5D0-066A-7D3D-57B6DA31B90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E3B13427-2D2D-2952-305F-EB1EA024CF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C70F2C8-13E5-209B-0D80-7AAD80AD85A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E39230CE-6943-0F84-C1D7-810AE473D0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4AF06AD0-BEFF-E3F3-58D4-966335169E7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54952DF-CAFF-19D5-A5B1-77D2B94D646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BCC6302B-1399-6AC2-B182-2C7703A26A3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2491090A-13DD-24C6-CCBB-02CA762039F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5217150-E9A7-F8C1-4EC0-27FC14BD128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B1D1B32-1133-9B84-FEC8-B56DC2ACAB1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07351949-4E77-486C-1CB5-2C1611B7199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BBA6B9D7-39EA-6CD5-AB94-76FF4738D60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C8D4E3C-D815-81CE-10EA-2ADC281C3A5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AC5FF6B-06B6-0ED5-23BF-966752CB14C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40AD693B-89F6-7679-63BE-9E041B03019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ECCD529-00FF-A2B1-D032-AEE834BDD1D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2928BB8F-33D2-6E24-32D8-AF2F75A9A04D}"/>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295B9FD-B558-0A41-46D2-510EDFD8219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35628831-E364-E48E-F185-143B41BFDC0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54A96C51-77CF-FB92-F756-A665C746E5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47C05627-286E-2187-626F-AE78B0742A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4AC3D0F0-E243-6F87-A732-63C83B99F6B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9D95AF1F-3D4C-1B6C-3AEA-E9C6441EE31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1533141F-C46A-C372-DD59-AFA7A65C92D0}"/>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1914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79A0E-0B32-D690-41E4-03817897D481}"/>
              </a:ext>
            </a:extLst>
          </p:cNvPr>
          <p:cNvSpPr/>
          <p:nvPr userDrawn="1"/>
        </p:nvSpPr>
        <p:spPr>
          <a:xfrm>
            <a:off x="-6350" y="0"/>
            <a:ext cx="12198350" cy="6858000"/>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83B25A18-022D-FC26-1FD4-7BEF76C40B9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C50DF4A4-D575-6EED-CDED-76DCF2877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E24A033C-034A-346B-C646-58768D25B60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55FA707-2399-224E-9980-1B7869B65ADB}"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FF4FA85-B270-4432-D3C0-B3A61B76EC5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4B3DB55-F976-7C68-13A7-0B6774B80F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FC452459-8359-87FB-3D11-B2E2E146A9A6}"/>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536C5BAC-C08C-CAC9-1237-9833536C862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E2C7CE96-5D9D-1438-26A9-8413FDED10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91E13607-4DE9-6A17-90CB-2F4EC6A2468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6D3E3EA-A1D7-0291-E765-BA3584B8FF4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C27FFEC1-8E38-DD25-7228-345A0D4BDA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7EF8DCE-1796-6D66-9CA0-ED8580399E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F56E7727-0633-F8F6-F074-09697E764F1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EE9933C3-8C1C-8182-1E15-A158288ACDE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7983DFD9-1FD7-CC64-FE2E-773DC021AF0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C99C9275-C646-E2DD-2CAF-3E9527A6E2E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EE480B7-E000-9BA2-8A47-1D884E9BFE4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DF66EAC0-B55E-8E27-CF97-4EDA0F99896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4AED4983-978D-46F0-6557-71ADA5AED60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AFA5F4E2-FD14-60B4-F96C-B52B6691C6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0F5DEBCB-32B2-1E1E-1C15-0E5F921F50E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75590B8-2044-37A9-35D2-0C524718EC4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7D4697DE-4FA7-18B1-910D-7DA71841A72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1BDE833-64A1-6D90-67FE-7B16B481360A}"/>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C698F51-8A89-B7A8-409F-E3FA49DB855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5B7010D6-FA5E-C2C6-78A7-933E56115CD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87D04108-EBDD-863A-978A-78771D00FA6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1F02511B-F4A4-0B79-3A5C-91878410CF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AC1D5E4F-40AF-A2E2-A82F-FB532A70FF7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4CD194FE-341B-96C7-38B5-B0CFD9C8086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BEEC215-0645-9CFC-36AC-6597A68764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6"/>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65941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B7119-C0AF-723F-E88C-AF2A3F2BA2FB}"/>
              </a:ext>
            </a:extLst>
          </p:cNvPr>
          <p:cNvSpPr/>
          <p:nvPr userDrawn="1"/>
        </p:nvSpPr>
        <p:spPr>
          <a:xfrm>
            <a:off x="-6350" y="0"/>
            <a:ext cx="12198350" cy="685800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809C67B-739A-8C1D-87A3-AA2EADC5605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D5DFE39E-D22E-4EB6-FD4A-C833CA397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D0902654-D809-B22B-3F73-4EE316E9490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BAC9C2A6-16D4-8E4A-A8D3-C4803869764F}"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7EB7C82-6C28-6030-338E-134D2C300EF5}"/>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A01C337-A566-CD6B-EA7F-CA3730D22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529F9543-7F6E-A7EC-D4AC-D9438F94A8D5}"/>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01E01D3D-C03A-483B-C289-F7F4016F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051DF546-6584-6BE2-F5AF-C9DAD29C39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87482CE0-0DC8-C10C-20B1-AAC7B9DF76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4E3050B-0348-0024-B213-4F9416A9A8C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A802C65-DB06-810D-5FB2-E0BF410812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BD91381-DB0B-ABDF-93A9-B049FAEE0D2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B42FC133-354B-B70E-765E-938B00DDBB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D0F2BB3-FAE2-C813-186F-012A2F69D8C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FD056A7A-4F30-1E5C-CCE1-E9B8C392E15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A94E426-31CC-9449-9D3D-DCC9E26E585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D4377E94-3E68-0D15-CE98-C14DA447B57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BDDD9E66-FA94-BDD1-A797-63C100E0DAD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559371ED-F003-F683-61DF-02BC80318D7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949792E-82BB-AF6E-7206-2447C201921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5070BC48-D56A-169B-D068-85C47B6BD5CA}"/>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A9428B89-2A39-53A9-7D3F-C8913AD7E0F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391AF77A-3CDC-5775-D76F-E06BF521FA2C}"/>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296BA7C-97DE-848B-73A9-640381D43BAC}"/>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39F399FE-91F8-3151-B80C-E5935400D1A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1AA92D24-6FF5-EB45-F686-03C853AC98F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C5E55C8-AADE-DA65-47A0-C0D928DAC8E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F089E5E6-D261-798F-1B48-53896010EB4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C9576544-1F10-9764-C0B5-CD56EB85748D}"/>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32C70CAC-BC1A-6C7D-CE4D-77A42759CC6D}"/>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832B0403-2FF1-E719-C44B-DF585B27935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1815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71E1A-5012-3310-0507-A9531051AD6B}"/>
              </a:ext>
            </a:extLst>
          </p:cNvPr>
          <p:cNvSpPr/>
          <p:nvPr userDrawn="1"/>
        </p:nvSpPr>
        <p:spPr>
          <a:xfrm>
            <a:off x="-6350" y="0"/>
            <a:ext cx="12198350" cy="6858000"/>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D40594F-298B-6364-B789-AECF7C702518}"/>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6B805BD-9A36-7B67-4B04-7699AAAA2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2DC90829-70B9-D6F3-2885-D7807ACA44E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F9E73EE-E46D-6C40-B5C0-8A751B709C5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8E41DD4-18A3-9605-4D13-F40929D97FD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D777EA-5D06-7372-A557-7047DA56B1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7F6EE1DC-4627-9817-7463-EB3F4AC87DB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B7E1F57B-5F1F-FABF-507A-4953174BAD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3839E55E-8E96-47CD-4CC5-BA3ED13B145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5A510E8-2C77-B5F9-9913-A6F0F768A70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AD96A417-3C96-5097-268C-E57465CE02A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20EEB573-1EDC-1B51-5F80-9B90D65D3C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3332FDB-E3C3-AFA5-B7F8-C8DC460471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A729FD3D-2A79-2266-78DC-5CFA61A67CE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AC0E8CA8-CB06-0627-17EF-4D9F9DFE893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D5075193-9C08-5374-DAC9-8A6B10AA786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28122362-B8CA-D430-A68D-B095FB1F1D8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7616CBF5-7C39-BE54-AC87-F599AD4AE43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171C8CC-8E2D-AA2A-ED1C-B34CCC8C9DC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A408B644-FA1D-8922-0BAE-80E58B66438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F92FAEFE-23D0-E327-8D35-C69BCB9E6DB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19208DB-A92D-A8F6-4577-4614C38B2D6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3B9B9D3E-DFDD-D3E7-8D29-C5F69A4E3A54}"/>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DB4599E6-4B51-E8C7-8813-45A10A00FD3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EA3EA6C-6025-AE04-59BF-5AFD21672A04}"/>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B21CCF3C-9A50-6DC3-752C-E9ABD5EE9C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62072B21-5959-04D8-834C-5B05DE197D6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B351F8EA-3642-D18A-1D11-CD4F6C3C6B2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0C104B96-F316-7307-8D17-99F8F088996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46A9AF-3705-2BE9-BF00-841ED804B9C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BFA18094-A418-96CD-A259-30887E6B2A7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F5A4F592-7014-3130-509E-E8A894CDEDE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82030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DC7449-9116-A21B-7656-3A0058E5969A}"/>
              </a:ext>
            </a:extLst>
          </p:cNvPr>
          <p:cNvSpPr/>
          <p:nvPr userDrawn="1"/>
        </p:nvSpPr>
        <p:spPr>
          <a:xfrm>
            <a:off x="0" y="0"/>
            <a:ext cx="1219200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B79ED515-59E3-62B0-D3B2-8B71ED64A3C7}"/>
              </a:ext>
            </a:extLst>
          </p:cNvPr>
          <p:cNvSpPr/>
          <p:nvPr userDrawn="1"/>
        </p:nvSpPr>
        <p:spPr>
          <a:xfrm flipH="1">
            <a:off x="4686300" y="2011363"/>
            <a:ext cx="2819400" cy="28194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EDC99B64-EA9C-A34D-60C8-305E70E38FDF}"/>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58F479EA-B195-7CC9-7B8F-78F0CE1A780D}"/>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a:solidFill>
                  <a:schemeClr val="bg1"/>
                </a:solidFill>
                <a:ea typeface="Arial" charset="0"/>
                <a:cs typeface="Arial" charset="0"/>
              </a:rPr>
              <a:t>Produced by</a:t>
            </a:r>
            <a:endParaRPr lang="en-US" sz="1100">
              <a:solidFill>
                <a:schemeClr val="bg1"/>
              </a:solidFill>
              <a:ea typeface="Arial" charset="0"/>
              <a:cs typeface="Arial" charset="0"/>
            </a:endParaRPr>
          </a:p>
        </p:txBody>
      </p:sp>
      <p:sp>
        <p:nvSpPr>
          <p:cNvPr id="8"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558598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4C7D452-C7AF-E7D7-02B4-3A167D6A2EDB}"/>
              </a:ext>
            </a:extLst>
          </p:cNvPr>
          <p:cNvSpPr>
            <a:spLocks noGrp="1"/>
          </p:cNvSpPr>
          <p:nvPr>
            <p:ph type="dt" sz="half" idx="10"/>
          </p:nvPr>
        </p:nvSpPr>
        <p:spPr>
          <a:xfrm>
            <a:off x="0" y="0"/>
            <a:ext cx="0" cy="0"/>
          </a:xfrm>
        </p:spPr>
        <p:txBody>
          <a:bodyPr/>
          <a:lstStyle>
            <a:lvl1pPr>
              <a:defRPr/>
            </a:lvl1pPr>
          </a:lstStyle>
          <a:p>
            <a:pPr>
              <a:defRPr/>
            </a:pPr>
            <a:fld id="{C68FD0AC-3194-1148-9B5D-9B32FE83E064}" type="datetimeFigureOut">
              <a:rPr lang="en-GB"/>
              <a:pPr>
                <a:defRPr/>
              </a:pPr>
              <a:t>24/07/2024</a:t>
            </a:fld>
            <a:endParaRPr lang="en-GB"/>
          </a:p>
        </p:txBody>
      </p:sp>
      <p:sp>
        <p:nvSpPr>
          <p:cNvPr id="4" name="Footer Placeholder 3">
            <a:extLst>
              <a:ext uri="{FF2B5EF4-FFF2-40B4-BE49-F238E27FC236}">
                <a16:creationId xmlns:a16="http://schemas.microsoft.com/office/drawing/2014/main" id="{6848C8B4-DDA9-D63D-CD85-947004365B5E}"/>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58E56B41-0EA8-4D64-C29F-DF677A47AF29}"/>
              </a:ext>
            </a:extLst>
          </p:cNvPr>
          <p:cNvSpPr>
            <a:spLocks noGrp="1"/>
          </p:cNvSpPr>
          <p:nvPr>
            <p:ph type="sldNum" sz="quarter" idx="12"/>
          </p:nvPr>
        </p:nvSpPr>
        <p:spPr>
          <a:xfrm>
            <a:off x="0" y="0"/>
            <a:ext cx="0" cy="0"/>
          </a:xfrm>
        </p:spPr>
        <p:txBody>
          <a:bodyPr/>
          <a:lstStyle>
            <a:lvl1pPr>
              <a:defRPr/>
            </a:lvl1pPr>
          </a:lstStyle>
          <a:p>
            <a:pPr>
              <a:defRPr/>
            </a:pPr>
            <a:fld id="{ECEFBE01-0F7E-5D41-858E-D03C4BD735D6}" type="slidenum">
              <a:rPr lang="en-GB"/>
              <a:pPr>
                <a:defRPr/>
              </a:pPr>
              <a:t>‹#›</a:t>
            </a:fld>
            <a:endParaRPr lang="en-GB"/>
          </a:p>
        </p:txBody>
      </p:sp>
    </p:spTree>
    <p:extLst>
      <p:ext uri="{BB962C8B-B14F-4D97-AF65-F5344CB8AC3E}">
        <p14:creationId xmlns:p14="http://schemas.microsoft.com/office/powerpoint/2010/main" val="3450844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4">
            <a:extLst>
              <a:ext uri="{FF2B5EF4-FFF2-40B4-BE49-F238E27FC236}">
                <a16:creationId xmlns:a16="http://schemas.microsoft.com/office/drawing/2014/main" id="{57158B46-0481-BAA1-32CE-C3908A5FA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1C32B09-DE01-9ED5-B4DF-857F1A85A3EF}"/>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5A309B08-6AFD-7ECE-6162-412EB0E5FF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A3CD579-FBDD-46EF-413E-46EB5AF4C7C8}"/>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93C1C2-47DB-974A-2D36-432A42669A4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F1320C-C49F-E8E4-DA91-59141DB961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49C64D3-86F9-9C1A-BADE-54907B7852C1}"/>
              </a:ext>
            </a:extLst>
          </p:cNvPr>
          <p:cNvGrpSpPr>
            <a:grpSpLocks/>
          </p:cNvGrpSpPr>
          <p:nvPr userDrawn="1"/>
        </p:nvGrpSpPr>
        <p:grpSpPr bwMode="auto">
          <a:xfrm>
            <a:off x="227013" y="6572250"/>
            <a:ext cx="9280525" cy="144463"/>
            <a:chOff x="226688" y="6572055"/>
            <a:chExt cx="9280921" cy="144114"/>
          </a:xfrm>
        </p:grpSpPr>
        <p:pic>
          <p:nvPicPr>
            <p:cNvPr id="11" name="Picture 43" descr="at.png">
              <a:extLst>
                <a:ext uri="{FF2B5EF4-FFF2-40B4-BE49-F238E27FC236}">
                  <a16:creationId xmlns:a16="http://schemas.microsoft.com/office/drawing/2014/main" id="{13CAB590-0037-B08B-CC78-EF523A7344E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be.png">
              <a:extLst>
                <a:ext uri="{FF2B5EF4-FFF2-40B4-BE49-F238E27FC236}">
                  <a16:creationId xmlns:a16="http://schemas.microsoft.com/office/drawing/2014/main" id="{8E8F0E1E-82D5-7779-A2FE-9A095DD84B9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ch.png">
              <a:extLst>
                <a:ext uri="{FF2B5EF4-FFF2-40B4-BE49-F238E27FC236}">
                  <a16:creationId xmlns:a16="http://schemas.microsoft.com/office/drawing/2014/main" id="{0CB9A1F0-BDA1-80FD-905E-A8BD9446BFB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6" descr="cz.png">
              <a:extLst>
                <a:ext uri="{FF2B5EF4-FFF2-40B4-BE49-F238E27FC236}">
                  <a16:creationId xmlns:a16="http://schemas.microsoft.com/office/drawing/2014/main" id="{60EFB7A4-2EAC-A084-1BFF-70A51EC9DB1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de.png">
              <a:extLst>
                <a:ext uri="{FF2B5EF4-FFF2-40B4-BE49-F238E27FC236}">
                  <a16:creationId xmlns:a16="http://schemas.microsoft.com/office/drawing/2014/main" id="{3F9E9F5E-773D-6674-3207-11BB3A5F440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8" descr="dk.png">
              <a:extLst>
                <a:ext uri="{FF2B5EF4-FFF2-40B4-BE49-F238E27FC236}">
                  <a16:creationId xmlns:a16="http://schemas.microsoft.com/office/drawing/2014/main" id="{AFA86FA3-EF2F-DB36-09D2-65CAEF4A772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9" descr="ee.png">
              <a:extLst>
                <a:ext uri="{FF2B5EF4-FFF2-40B4-BE49-F238E27FC236}">
                  <a16:creationId xmlns:a16="http://schemas.microsoft.com/office/drawing/2014/main" id="{42CFB62B-1476-4525-CA0C-A52F5120195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0" descr="es.png">
              <a:extLst>
                <a:ext uri="{FF2B5EF4-FFF2-40B4-BE49-F238E27FC236}">
                  <a16:creationId xmlns:a16="http://schemas.microsoft.com/office/drawing/2014/main" id="{8CF3D7E4-F303-4FF3-CB10-EC3D1C4F762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1" descr="fi.png">
              <a:extLst>
                <a:ext uri="{FF2B5EF4-FFF2-40B4-BE49-F238E27FC236}">
                  <a16:creationId xmlns:a16="http://schemas.microsoft.com/office/drawing/2014/main" id="{DB242E3E-942A-C11A-B264-243C723A4D0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2" descr="fr.png">
              <a:extLst>
                <a:ext uri="{FF2B5EF4-FFF2-40B4-BE49-F238E27FC236}">
                  <a16:creationId xmlns:a16="http://schemas.microsoft.com/office/drawing/2014/main" id="{8BF8EECD-65E3-ABEE-8AC5-ADE45674DF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3" descr="gr.png">
              <a:extLst>
                <a:ext uri="{FF2B5EF4-FFF2-40B4-BE49-F238E27FC236}">
                  <a16:creationId xmlns:a16="http://schemas.microsoft.com/office/drawing/2014/main" id="{2FEDD4E0-0DB4-0D24-A389-574B9D9636B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4" descr="hu.png">
              <a:extLst>
                <a:ext uri="{FF2B5EF4-FFF2-40B4-BE49-F238E27FC236}">
                  <a16:creationId xmlns:a16="http://schemas.microsoft.com/office/drawing/2014/main" id="{988DDB7F-480B-1896-19ED-7F8A6323F7E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5" descr="ie.png">
              <a:extLst>
                <a:ext uri="{FF2B5EF4-FFF2-40B4-BE49-F238E27FC236}">
                  <a16:creationId xmlns:a16="http://schemas.microsoft.com/office/drawing/2014/main" id="{1290F089-BF4B-F02C-27E1-423CFC839FF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 descr="it.png">
              <a:extLst>
                <a:ext uri="{FF2B5EF4-FFF2-40B4-BE49-F238E27FC236}">
                  <a16:creationId xmlns:a16="http://schemas.microsoft.com/office/drawing/2014/main" id="{58500317-0C84-02EC-6DD8-A0FB51ECD57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7" descr="lu.png">
              <a:extLst>
                <a:ext uri="{FF2B5EF4-FFF2-40B4-BE49-F238E27FC236}">
                  <a16:creationId xmlns:a16="http://schemas.microsoft.com/office/drawing/2014/main" id="{2896B36C-D746-6203-F327-49464BEAC2C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8" descr="nl.png">
              <a:extLst>
                <a:ext uri="{FF2B5EF4-FFF2-40B4-BE49-F238E27FC236}">
                  <a16:creationId xmlns:a16="http://schemas.microsoft.com/office/drawing/2014/main" id="{108515D8-7272-7D3B-3BEB-2EB5FBE9D18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no.png">
              <a:extLst>
                <a:ext uri="{FF2B5EF4-FFF2-40B4-BE49-F238E27FC236}">
                  <a16:creationId xmlns:a16="http://schemas.microsoft.com/office/drawing/2014/main" id="{DF09C3E9-83B6-455B-46C9-595750CD618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0" descr="pl.png">
              <a:extLst>
                <a:ext uri="{FF2B5EF4-FFF2-40B4-BE49-F238E27FC236}">
                  <a16:creationId xmlns:a16="http://schemas.microsoft.com/office/drawing/2014/main" id="{FA180B0A-9C32-2F59-8E5B-27FC0A4E8CC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pt.png">
              <a:extLst>
                <a:ext uri="{FF2B5EF4-FFF2-40B4-BE49-F238E27FC236}">
                  <a16:creationId xmlns:a16="http://schemas.microsoft.com/office/drawing/2014/main" id="{084F71B1-6FA5-2FBD-7749-25155AB758E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ro.png">
              <a:extLst>
                <a:ext uri="{FF2B5EF4-FFF2-40B4-BE49-F238E27FC236}">
                  <a16:creationId xmlns:a16="http://schemas.microsoft.com/office/drawing/2014/main" id="{3A4FA843-8EC5-6E42-EBE0-7DA314D467B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3" descr="se.png">
              <a:extLst>
                <a:ext uri="{FF2B5EF4-FFF2-40B4-BE49-F238E27FC236}">
                  <a16:creationId xmlns:a16="http://schemas.microsoft.com/office/drawing/2014/main" id="{434F01B2-4CFD-E7E2-A719-716D8D22BEE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4" descr="uk.png">
              <a:extLst>
                <a:ext uri="{FF2B5EF4-FFF2-40B4-BE49-F238E27FC236}">
                  <a16:creationId xmlns:a16="http://schemas.microsoft.com/office/drawing/2014/main" id="{DE095CF1-93C4-0C93-93D6-D40ED09CEEA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5" descr="ca.png">
              <a:extLst>
                <a:ext uri="{FF2B5EF4-FFF2-40B4-BE49-F238E27FC236}">
                  <a16:creationId xmlns:a16="http://schemas.microsoft.com/office/drawing/2014/main" id="{D1D26092-F276-F54B-5E17-4405ED739E5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6">
              <a:extLst>
                <a:ext uri="{FF2B5EF4-FFF2-40B4-BE49-F238E27FC236}">
                  <a16:creationId xmlns:a16="http://schemas.microsoft.com/office/drawing/2014/main" id="{6CD5B0D8-EAE2-DF37-649D-09F00EFC4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7" descr="si.png">
              <a:extLst>
                <a:ext uri="{FF2B5EF4-FFF2-40B4-BE49-F238E27FC236}">
                  <a16:creationId xmlns:a16="http://schemas.microsoft.com/office/drawing/2014/main" id="{C23F97DF-7CC6-1DAF-A732-F28F5A7FC058}"/>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solidFill>
                  <a:schemeClr val="bg1"/>
                </a:solidFill>
              </a:defRPr>
            </a:lvl1pPr>
          </a:lstStyle>
          <a:p>
            <a:r>
              <a:rPr lang="en-US"/>
              <a:t>Click to edit Master title style</a:t>
            </a:r>
            <a:endParaRPr lang="it-IT"/>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57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3EB24-42C3-1AEB-685A-AE9367704C47}"/>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Picture 35">
            <a:extLst>
              <a:ext uri="{FF2B5EF4-FFF2-40B4-BE49-F238E27FC236}">
                <a16:creationId xmlns:a16="http://schemas.microsoft.com/office/drawing/2014/main" id="{67DAA5FE-9768-959B-E773-1DDB3EA4A0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2567898-584F-DB9A-52B4-02EDA51B689A}"/>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34"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402080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680AE0F-5B84-C9D1-FBCB-47F95FEC404D}"/>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2" name="Title 31"/>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
        <p:nvSpPr>
          <p:cNvPr id="33"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78752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F976E0-3E43-5AD1-FB40-82809A317EDD}"/>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B4C2268-3705-F813-856C-B4AA9671EE45}"/>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it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469331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A45571-97EE-D86A-FB7E-5EB64638F30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A79E79-93E7-3F46-9ACC-B511B17EECF7}"/>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73163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F9E31C-4A93-EFC4-AEF0-A3CD2BEB6D10}"/>
              </a:ext>
            </a:extLst>
          </p:cNvPr>
          <p:cNvSpPr/>
          <p:nvPr userDrawn="1"/>
        </p:nvSpPr>
        <p:spPr>
          <a:xfrm>
            <a:off x="-6350" y="0"/>
            <a:ext cx="12198350" cy="6858000"/>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E0DE2FA5-E63C-FFB2-8468-BD1B041CE7B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FE736C0-E29F-B94B-8E3D-3618DA7EA5D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1A36487-00CA-B783-45AC-FF4C208C7C4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97880-80AA-96D4-4593-CC4A20C0B7D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C19BD9E4-9DDE-7703-D380-241E7BB0760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721045A7-8830-0D53-C721-DBD80CB805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5132142A-D862-AEDD-E43A-DFCA6A654D92}"/>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46EA02BA-FBB5-0612-E2E0-361FA980E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E5BFCC71-06B0-A66B-E3A8-1E8F5152839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B14EA96-4CCB-FC6F-D765-E121A5591F8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D066FDCD-C82F-6D90-92E9-E6325869B07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75DAEBB8-BDFA-BF96-767B-6BB814EC24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1382AD90-01A6-CE54-D0DF-136F3780D11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FBE9A759-C40D-7AD5-8160-99B327FADE1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86DB9466-A8DE-EE1C-CF39-A9364EF7546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F00C6B9-CFA6-09E5-89E1-D3E34BE673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CC39D262-990C-0BD4-4BC7-734A2B65E7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11A339-1E4B-E4A2-29D8-BB1457A24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3151055A-D5B6-322E-BB98-6F2AD9A2558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972CE99-7E8E-8F63-B011-AD7F132EF4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7344EE7-D4BF-D1BA-F159-189530AF7FF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AD7969A6-30A7-68DF-E3C0-D716B252FC4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838CF4C0-09B3-E712-FE70-52E084B328E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63D17AAE-123F-F3D4-0418-B2D56E04F1A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4F4E2D9-DE36-DD44-7ECA-64AA94C0097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9302134C-D542-FEBA-CE13-42C79208D1C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D02288F-5C07-BE63-CC18-8BED0F1BDB7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FB987F8-1562-B789-900B-6CA72EAF7E58}"/>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A7AFD63F-ED2D-5B9F-EC2F-E2E7E340E3B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C70D3F24-095D-8A8B-6878-4034D215C23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1B0692E-95C2-EE0A-6EE4-8144112D665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A339EF06-54BB-6455-5474-FA23E1B551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96" name="Rectangle 2"/>
          <p:cNvSpPr>
            <a:spLocks noGrp="1" noChangeArrowheads="1"/>
          </p:cNvSpPr>
          <p:nvPr>
            <p:ph idx="1"/>
          </p:nvPr>
        </p:nvSpPr>
        <p:spPr bwMode="auto">
          <a:xfrm>
            <a:off x="218262" y="882192"/>
            <a:ext cx="11763662" cy="5548032"/>
          </a:xfrm>
          <a:prstGeom prst="rect">
            <a:avLst/>
          </a:prstGeom>
          <a:noFill/>
          <a:ln>
            <a:noFill/>
          </a:ln>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4254784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EAR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AFD04-A28F-3726-B10A-9E233222777B}"/>
              </a:ext>
            </a:extLst>
          </p:cNvPr>
          <p:cNvSpPr/>
          <p:nvPr userDrawn="1"/>
        </p:nvSpPr>
        <p:spPr>
          <a:xfrm>
            <a:off x="-6350" y="0"/>
            <a:ext cx="12198350" cy="6858000"/>
          </a:xfrm>
          <a:prstGeom prst="rect">
            <a:avLst/>
          </a:prstGeom>
          <a:solidFill>
            <a:srgbClr val="76C8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E8DA69C-7BBE-A12A-1B56-96929ECFF17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2779F35-8490-D54E-8F9E-0DA2E49C47CA}"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EDEA65C-2232-342A-066E-C049247C041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4C2C70-4C97-A180-F020-B0EA0A42B698}"/>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178ABB0C-5F09-51C0-9175-2E98512E167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BE015A5-C0A1-6707-AF50-0F2AC75D65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7401A6FB-7EF4-1CBB-DD00-A116054353D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A4218B05-A275-68BE-0489-DE61C104563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A21AC44A-C932-49E2-F700-9EF70E9B3C8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C8968D7D-1D56-A2A0-F4E6-3075F79367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099E13F6-769A-B269-026C-7A808124DA9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2ED4FB62-158F-44AD-63E9-4E91AD88985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A4A00F2D-154E-0201-1C32-CF865BA8B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C9011890-CBAD-D8DA-10CF-6F98E3B5BC4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733457E7-73F9-1E2A-CC26-69B8647D4A4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5546A5BC-976A-DEB2-45E7-402DC91EE76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07622D0A-D82A-B6B2-DE3B-364FC3F64B7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1375D08A-DD07-6CAB-CE40-0406B688ECB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136E575-9B74-866D-96BE-C29954D6FFB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9DAC9F25-587D-0FF2-1678-FDD261D2EDB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D2CC3FF0-1864-E98F-6E63-8BE2BBC5E7B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9BE06439-6E65-076E-71FF-25F178C428C0}"/>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FA49CEAC-2B7E-629C-0EAA-92F730CEE22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96C0D12B-7208-0F60-EAAB-41F0EE131E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85F32379-941D-9795-817C-F8634809480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0D2B6F03-7E04-87A5-D90A-84044EA711EB}"/>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C6887045-06CB-6B84-44AC-DE0F85FBC550}"/>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4D50674A-3485-AADA-265C-37BA8E3953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75665104-8D06-5E7C-5837-2C159F7526C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830027D9-B334-60EF-E27F-22DF3C26E276}"/>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4FCD267B-3E37-166C-310C-2923ACB1759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C0410EDA-B46D-CB14-AE30-4B7CB24DDC5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41665"/>
          </a:xfrm>
          <a:prstGeom prst="rect">
            <a:avLst/>
          </a:prstGeom>
          <a:noFill/>
          <a:ln>
            <a:noFill/>
          </a:ln>
        </p:spPr>
        <p:txBody>
          <a:bodyPr/>
          <a:lstStyle>
            <a:lvl1pPr>
              <a:defRPr>
                <a:solidFill>
                  <a:srgbClr val="006762"/>
                </a:solidFill>
              </a:defRPr>
            </a:lvl1pPr>
            <a:lvl2pPr>
              <a:defRPr>
                <a:solidFill>
                  <a:srgbClr val="006762"/>
                </a:solidFill>
              </a:defRPr>
            </a:lvl2pPr>
            <a:lvl3pPr>
              <a:defRPr>
                <a:solidFill>
                  <a:srgbClr val="006762"/>
                </a:solidFill>
              </a:defRPr>
            </a:lvl3pPr>
            <a:lvl4pPr>
              <a:defRPr>
                <a:solidFill>
                  <a:srgbClr val="006762"/>
                </a:solidFill>
              </a:defRPr>
            </a:lvl4pPr>
            <a:lvl5pPr>
              <a:defRPr>
                <a:solidFill>
                  <a:srgbClr val="006762"/>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294038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EAR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C1A27-3AE4-A761-F16C-479C66B17E87}"/>
              </a:ext>
            </a:extLst>
          </p:cNvPr>
          <p:cNvSpPr/>
          <p:nvPr userDrawn="1"/>
        </p:nvSpPr>
        <p:spPr>
          <a:xfrm>
            <a:off x="-6350" y="0"/>
            <a:ext cx="12198350" cy="6858000"/>
          </a:xfrm>
          <a:prstGeom prst="rect">
            <a:avLst/>
          </a:prstGeom>
          <a:solidFill>
            <a:srgbClr val="F16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179E874-3550-1BD3-F35A-383BFE0D3B5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60C634F-2A55-D549-803A-838A252AC78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5C67321-EE36-08B1-1A50-FD353023536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B9E3384-54AF-CCCF-1254-568371AC5DE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684FD2E4-A0D6-2494-1E4E-5478F71379A3}"/>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316D73A-6D5D-5137-F8BC-93C0F50933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B337743A-431D-0A82-9C94-4AB638D0059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5A3F0497-A0CA-260E-73B8-EF2336B628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036279EA-6138-282B-7516-5CFE1D45CC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96765C2-2C8C-531C-7578-31C86AB7286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7316827-14C0-2D33-4A13-6B4E1FCCC7F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183EDB89-D286-E00A-1B51-28A369F497A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3EE2CAA0-0D55-1106-ABB9-88843D24DE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E94F8B62-03FB-C7F6-0FBD-381D45E7ADB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CC05C4F2-2B66-32AE-FA84-BE288823D76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23CCFA9-B28C-46AD-0AD0-FC527F8EDAF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55627C9-7CB4-4106-1470-4C849E3A8B7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524BBD41-8B58-F7D5-A474-8AEC1CE9239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83B9CAF0-442A-8519-BDDB-848ED208736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41B0D0F-7C06-81C7-6C74-8626D82EED2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8F1C5D5E-DD0A-604D-FA5E-1740763A613B}"/>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517633F9-185E-E98B-A615-10F468DAD14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5347CCE-339B-392A-ACAF-839B5A47B63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7905424C-0542-8D0B-1CC8-FA71C6D3A6B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192A2071-FD48-7D70-AF1D-F90889A97BD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44FF60A-7027-6B1A-3652-09AEA9BDC3D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8A9F504-9078-C2F3-97D4-8EE05BF253A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C3515C0F-9B8F-691A-66BC-20EBBFED810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02AFD7EB-402C-711F-BA2D-70918AB08F4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F9038057-B509-B7BD-D237-0A0CB8EEF24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5C02525-7E94-6D37-E238-1191A484541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3C742B6D-F078-59FC-6D7F-586D286CDED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960136"/>
                </a:solidFill>
              </a:defRPr>
            </a:lvl1pPr>
            <a:lvl2pPr>
              <a:defRPr>
                <a:solidFill>
                  <a:srgbClr val="960136"/>
                </a:solidFill>
              </a:defRPr>
            </a:lvl2pPr>
            <a:lvl3pPr>
              <a:defRPr>
                <a:solidFill>
                  <a:srgbClr val="960136"/>
                </a:solidFill>
              </a:defRPr>
            </a:lvl3pPr>
            <a:lvl4pPr>
              <a:defRPr>
                <a:solidFill>
                  <a:srgbClr val="960136"/>
                </a:solidFill>
              </a:defRPr>
            </a:lvl4pPr>
            <a:lvl5pPr>
              <a:defRPr>
                <a:solidFill>
                  <a:srgbClr val="960136"/>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712316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7654D-9135-30AB-7356-4BE0A988206E}"/>
              </a:ext>
            </a:extLst>
          </p:cNvPr>
          <p:cNvSpPr/>
          <p:nvPr userDrawn="1"/>
        </p:nvSpPr>
        <p:spPr>
          <a:xfrm>
            <a:off x="-6350" y="0"/>
            <a:ext cx="12198350" cy="6858000"/>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594708B-0F77-6DE4-1D1E-D6E79174880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8E70B4A-9E07-AF45-B984-AA03B5587535}"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F4A4D26-099B-2207-7942-77031D14FA26}"/>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217571-B594-C5FE-1170-9FCB18D4241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F99DB1B-7DD7-9548-20D4-9D8B7B23821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6199A032-932D-5B6E-31E2-97D1822EDA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6E15B27F-8EC4-0B57-0193-2956B978E1BD}"/>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76241577-ACAF-DEE4-FEF7-6CE2A65FB3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1FCA94FA-70E9-F3A7-5F73-041089DE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DDA65F09-40A9-47A2-64CB-D92BA99EAE0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82FEB35-10AD-38B3-4E5A-B40337621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F25D869E-DC61-6C2C-6773-03FA2DCD97F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D2EFFD-14B1-D888-462A-AC0D1D82F21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55229976-1F2C-5DCA-1D3C-24391477558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FBF63FE0-DEFA-0C6C-842C-31D788EC63BE}"/>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E47C496E-5DC8-5EB4-466C-DDD6F082D0C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80202BA8-8EDB-C58D-0BCD-A3FAAD5F892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30E7B050-6079-1486-2920-51634FA6EB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4374BA0-ACE1-B8B6-8699-44CE1E78756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A4EFD8CE-1BA0-370F-659D-B2C9C0A16C6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C5ECEA77-9728-9ABC-3205-6684D37152A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20861DC8-145B-9ED9-8E2F-C58BD8863FD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9FCF914-C6DC-5E80-F69F-B3C2554ACB3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1333CD80-ABAC-E58E-023A-9ABD0F99C2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1429262-FB01-3BA3-5EBB-48FCCEDF3B8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F183E61B-3CEC-0EDF-F1FB-4525AFC613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8DD7107C-FC43-A855-00D8-6C5BD62387C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E6FA30B9-0CD4-3E8A-9FFC-C83FACC6863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C14206D9-5E79-1C2F-FC8F-979E2361E0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A636133F-88E9-3499-78A7-D60E906CE83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6AA679A6-B578-1218-7A82-885285C0536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E7C2B78E-DBAC-1C23-DE85-19A47D4922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A75534"/>
                </a:solidFill>
              </a:defRPr>
            </a:lvl1pPr>
            <a:lvl2pPr>
              <a:defRPr>
                <a:solidFill>
                  <a:srgbClr val="A75534"/>
                </a:solidFill>
              </a:defRPr>
            </a:lvl2pPr>
            <a:lvl3pPr>
              <a:defRPr>
                <a:solidFill>
                  <a:srgbClr val="A75534"/>
                </a:solidFill>
              </a:defRPr>
            </a:lvl3pPr>
            <a:lvl4pPr>
              <a:defRPr>
                <a:solidFill>
                  <a:srgbClr val="A75534"/>
                </a:solidFill>
              </a:defRPr>
            </a:lvl4pPr>
            <a:lvl5pPr>
              <a:defRPr>
                <a:solidFill>
                  <a:srgbClr val="A75534"/>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024665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EAR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D6947-585F-3988-80DF-E18CB0002AAB}"/>
              </a:ext>
            </a:extLst>
          </p:cNvPr>
          <p:cNvSpPr/>
          <p:nvPr userDrawn="1"/>
        </p:nvSpPr>
        <p:spPr>
          <a:xfrm>
            <a:off x="-6350" y="0"/>
            <a:ext cx="12198350" cy="6858000"/>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13FDC9B-117D-7E5E-01BD-EC078712433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168FF0B-9B63-BA4B-A862-4E6BE960F71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E8999CF-2BA4-402A-D78B-36362EB91268}"/>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69A19C-0A82-077C-21AF-53E40D0560D3}"/>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B5D0327-DAC3-E0D5-1695-AA2998267775}"/>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54B1351F-05A9-9DA0-C0E3-1D7F73276D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36D56F67-E5D1-FAE3-1B72-777764825BFE}"/>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D190EF4F-6F2E-60D0-48A4-E869CCA912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96400B6F-490D-5A40-0784-50668AC3B98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AC8B9717-3FC4-2E33-49A9-AA7B7F1743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3F54AFD4-F7C6-7952-07B3-8F485ABC971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87C52D0B-75DD-B1B9-D53F-8AFD1316416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FFDEE3-F17B-FE68-9934-F4C47219512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95F6E4B8-5771-FE5D-F30B-FA088AB751C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396A0AFF-A0B0-1011-6CE8-40CCD587E2D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2E101039-D750-1E37-DD07-F12B4A481A9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385E0ED-98B4-8B1A-1E3A-4577303CA2B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8DB7D5-8DCF-F588-628F-F760C77D11C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DF0A4D85-C6FF-2790-2B8E-15B1EB22581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7E2EBFC6-52DE-1EC1-33C0-8234880343AB}"/>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D0B8F96-3C09-457D-3ED2-BCBB1E5488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FA5D636C-CA79-EF78-E951-21FBDDB9FAA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D460286E-D7A3-8C14-FF5E-04528BB3FED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8BDDFBE4-C66C-1DFE-C56E-BE83B61C365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63B2BDE2-0B52-92F3-B2AE-3F79D6C9B1A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EC9B687-4DFC-BDC2-A8A8-CA64065FA1B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4CCE20D2-C2FD-CF42-0668-1DBDAD1B1CA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B9AF5A3-B8C8-138E-A447-05978195C5A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E8DCBC65-2547-320F-5481-D4DF56FECC0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18B1A006-4A5C-79B1-24E8-A806920664A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C0E1EDA0-F739-A4EA-D18F-075CF7961D3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8681709D-3745-8ECE-0518-65978989E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1E3378"/>
                </a:solidFill>
              </a:defRPr>
            </a:lvl1pPr>
            <a:lvl2pPr>
              <a:defRPr>
                <a:solidFill>
                  <a:srgbClr val="1E3378"/>
                </a:solidFill>
              </a:defRPr>
            </a:lvl2pPr>
            <a:lvl3pPr>
              <a:defRPr>
                <a:solidFill>
                  <a:srgbClr val="1E3378"/>
                </a:solidFill>
              </a:defRPr>
            </a:lvl3pPr>
            <a:lvl4pPr>
              <a:defRPr>
                <a:solidFill>
                  <a:srgbClr val="1E3378"/>
                </a:solidFill>
              </a:defRPr>
            </a:lvl4pPr>
            <a:lvl5pPr>
              <a:defRPr>
                <a:solidFill>
                  <a:srgbClr val="1E3378"/>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680179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A8577F-C974-E9A6-165A-AF6BE05DF0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A29FADB7-2FBA-8E72-EA07-82138883B2F4}"/>
              </a:ext>
            </a:extLst>
          </p:cNvPr>
          <p:cNvSpPr/>
          <p:nvPr userDrawn="1"/>
        </p:nvSpPr>
        <p:spPr>
          <a:xfrm flipH="1">
            <a:off x="4686300" y="2011363"/>
            <a:ext cx="2819400" cy="2819400"/>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288B06C8-E821-FA51-2927-21A01824FA53}"/>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BFE72AD7-0F98-DB95-FFE3-BD921F8C9854}"/>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a:solidFill>
                  <a:srgbClr val="8197A6"/>
                </a:solidFill>
                <a:ea typeface="Arial" charset="0"/>
                <a:cs typeface="Arial" charset="0"/>
              </a:rPr>
              <a:t>Produced by</a:t>
            </a:r>
            <a:endParaRPr lang="en-US" sz="1100">
              <a:solidFill>
                <a:srgbClr val="8197A6"/>
              </a:solidFill>
              <a:ea typeface="Arial" charset="0"/>
              <a:cs typeface="Arial" charset="0"/>
            </a:endParaRPr>
          </a:p>
        </p:txBody>
      </p:sp>
      <p:sp>
        <p:nvSpPr>
          <p:cNvPr id="17"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253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10.png"/><Relationship Id="rId39" Type="http://schemas.openxmlformats.org/officeDocument/2006/relationships/image" Target="../media/image23.png"/><Relationship Id="rId21" Type="http://schemas.openxmlformats.org/officeDocument/2006/relationships/image" Target="../media/image5.png"/><Relationship Id="rId34" Type="http://schemas.openxmlformats.org/officeDocument/2006/relationships/image" Target="../media/image18.png"/><Relationship Id="rId42" Type="http://schemas.openxmlformats.org/officeDocument/2006/relationships/image" Target="../media/image26.png"/><Relationship Id="rId47" Type="http://schemas.openxmlformats.org/officeDocument/2006/relationships/image" Target="../media/image31.pn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8.png"/><Relationship Id="rId32" Type="http://schemas.openxmlformats.org/officeDocument/2006/relationships/image" Target="../media/image16.png"/><Relationship Id="rId37" Type="http://schemas.openxmlformats.org/officeDocument/2006/relationships/image" Target="../media/image21.png"/><Relationship Id="rId40" Type="http://schemas.openxmlformats.org/officeDocument/2006/relationships/image" Target="../media/image24.png"/><Relationship Id="rId45" Type="http://schemas.openxmlformats.org/officeDocument/2006/relationships/image" Target="../media/image29.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7.png"/><Relationship Id="rId28" Type="http://schemas.openxmlformats.org/officeDocument/2006/relationships/image" Target="../media/image12.png"/><Relationship Id="rId36" Type="http://schemas.openxmlformats.org/officeDocument/2006/relationships/image" Target="../media/image20.png"/><Relationship Id="rId10" Type="http://schemas.openxmlformats.org/officeDocument/2006/relationships/slideLayout" Target="../slideLayouts/slideLayout24.xml"/><Relationship Id="rId19" Type="http://schemas.openxmlformats.org/officeDocument/2006/relationships/theme" Target="../theme/theme2.xml"/><Relationship Id="rId31" Type="http://schemas.openxmlformats.org/officeDocument/2006/relationships/image" Target="../media/image15.png"/><Relationship Id="rId44" Type="http://schemas.openxmlformats.org/officeDocument/2006/relationships/image" Target="../media/image2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6.png"/><Relationship Id="rId27" Type="http://schemas.openxmlformats.org/officeDocument/2006/relationships/image" Target="../media/image11.png"/><Relationship Id="rId30" Type="http://schemas.openxmlformats.org/officeDocument/2006/relationships/image" Target="../media/image14.png"/><Relationship Id="rId35" Type="http://schemas.openxmlformats.org/officeDocument/2006/relationships/image" Target="../media/image19.png"/><Relationship Id="rId43" Type="http://schemas.openxmlformats.org/officeDocument/2006/relationships/image" Target="../media/image27.png"/><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image" Target="../media/image22.png"/><Relationship Id="rId46" Type="http://schemas.openxmlformats.org/officeDocument/2006/relationships/image" Target="../media/image30.png"/><Relationship Id="rId20" Type="http://schemas.openxmlformats.org/officeDocument/2006/relationships/image" Target="../media/image4.png"/><Relationship Id="rId41" Type="http://schemas.openxmlformats.org/officeDocument/2006/relationships/image" Target="../media/image25.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png"/><Relationship Id="rId21" Type="http://schemas.openxmlformats.org/officeDocument/2006/relationships/image" Target="../media/image12.png"/><Relationship Id="rId34" Type="http://schemas.openxmlformats.org/officeDocument/2006/relationships/image" Target="../media/image25.png"/><Relationship Id="rId7" Type="http://schemas.openxmlformats.org/officeDocument/2006/relationships/slideLayout" Target="../slideLayouts/slideLayout39.xml"/><Relationship Id="rId12" Type="http://schemas.openxmlformats.org/officeDocument/2006/relationships/theme" Target="../theme/theme3.xml"/><Relationship Id="rId17" Type="http://schemas.openxmlformats.org/officeDocument/2006/relationships/image" Target="../media/image8.png"/><Relationship Id="rId25" Type="http://schemas.openxmlformats.org/officeDocument/2006/relationships/image" Target="../media/image16.png"/><Relationship Id="rId33" Type="http://schemas.openxmlformats.org/officeDocument/2006/relationships/image" Target="../media/image24.png"/><Relationship Id="rId38" Type="http://schemas.openxmlformats.org/officeDocument/2006/relationships/image" Target="../media/image29.png"/><Relationship Id="rId2" Type="http://schemas.openxmlformats.org/officeDocument/2006/relationships/slideLayout" Target="../slideLayouts/slideLayout34.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png"/><Relationship Id="rId40" Type="http://schemas.openxmlformats.org/officeDocument/2006/relationships/image" Target="../media/image31.png"/><Relationship Id="rId5" Type="http://schemas.openxmlformats.org/officeDocument/2006/relationships/slideLayout" Target="../slideLayouts/slideLayout37.xml"/><Relationship Id="rId15" Type="http://schemas.openxmlformats.org/officeDocument/2006/relationships/image" Target="../media/image36.png"/><Relationship Id="rId23" Type="http://schemas.openxmlformats.org/officeDocument/2006/relationships/image" Target="../media/image14.pn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slideLayout" Target="../slideLayouts/slideLayout42.xml"/><Relationship Id="rId19" Type="http://schemas.openxmlformats.org/officeDocument/2006/relationships/image" Target="../media/image10.png"/><Relationship Id="rId31" Type="http://schemas.openxmlformats.org/officeDocument/2006/relationships/image" Target="../media/image2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5.png"/><Relationship Id="rId22" Type="http://schemas.openxmlformats.org/officeDocument/2006/relationships/image" Target="../media/image13.png"/><Relationship Id="rId27" Type="http://schemas.openxmlformats.org/officeDocument/2006/relationships/image" Target="../media/image18.png"/><Relationship Id="rId30" Type="http://schemas.openxmlformats.org/officeDocument/2006/relationships/image" Target="../media/image21.png"/><Relationship Id="rId35" Type="http://schemas.openxmlformats.org/officeDocument/2006/relationships/image" Target="../media/image26.png"/><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6"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15" r:id="rId13"/>
    <p:sldLayoutId id="214748371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8F2E1-8569-D534-47E4-587A7DD01622}"/>
              </a:ext>
            </a:extLst>
          </p:cNvPr>
          <p:cNvSpPr/>
          <p:nvPr userDrawn="1"/>
        </p:nvSpPr>
        <p:spPr>
          <a:xfrm>
            <a:off x="-6350" y="0"/>
            <a:ext cx="12198350" cy="6858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027" name="Picture 5">
            <a:extLst>
              <a:ext uri="{FF2B5EF4-FFF2-40B4-BE49-F238E27FC236}">
                <a16:creationId xmlns:a16="http://schemas.microsoft.com/office/drawing/2014/main" id="{2359A323-DBCB-CF47-ABEA-D4A79107ACA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a:extLst>
              <a:ext uri="{FF2B5EF4-FFF2-40B4-BE49-F238E27FC236}">
                <a16:creationId xmlns:a16="http://schemas.microsoft.com/office/drawing/2014/main" id="{11E2470D-84DA-75C8-B152-150B8205795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a:extLst>
              <a:ext uri="{FF2B5EF4-FFF2-40B4-BE49-F238E27FC236}">
                <a16:creationId xmlns:a16="http://schemas.microsoft.com/office/drawing/2014/main" id="{5027AAC7-8125-078B-43FB-4D867FF47C85}"/>
              </a:ext>
            </a:extLst>
          </p:cNvPr>
          <p:cNvSpPr>
            <a:spLocks noGrp="1" noChangeArrowheads="1"/>
          </p:cNvSpPr>
          <p:nvPr>
            <p:ph type="body" idx="1"/>
          </p:nvPr>
        </p:nvSpPr>
        <p:spPr bwMode="auto">
          <a:xfrm>
            <a:off x="217488" y="882650"/>
            <a:ext cx="117649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Text Box 38">
            <a:extLst>
              <a:ext uri="{FF2B5EF4-FFF2-40B4-BE49-F238E27FC236}">
                <a16:creationId xmlns:a16="http://schemas.microsoft.com/office/drawing/2014/main" id="{70433105-0DE4-CBB6-7A69-8A5C460931AC}"/>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2510814-4877-0E43-B41C-575B67B1394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pic>
        <p:nvPicPr>
          <p:cNvPr id="1031" name="Picture 63">
            <a:extLst>
              <a:ext uri="{FF2B5EF4-FFF2-40B4-BE49-F238E27FC236}">
                <a16:creationId xmlns:a16="http://schemas.microsoft.com/office/drawing/2014/main" id="{005F23A4-D726-2EC3-2FDB-8F138C101F63}"/>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id="{5DA04C8A-555B-2ACA-F954-623FDDAD83C3}"/>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33" name="Title Placeholder 2">
            <a:extLst>
              <a:ext uri="{FF2B5EF4-FFF2-40B4-BE49-F238E27FC236}">
                <a16:creationId xmlns:a16="http://schemas.microsoft.com/office/drawing/2014/main" id="{688AFCC9-B6BD-D23B-0F7F-7643861C1219}"/>
              </a:ext>
            </a:extLst>
          </p:cNvPr>
          <p:cNvSpPr>
            <a:spLocks noGrp="1"/>
          </p:cNvSpPr>
          <p:nvPr userDrawn="1">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grpSp>
        <p:nvGrpSpPr>
          <p:cNvPr id="1034" name="Group 122">
            <a:extLst>
              <a:ext uri="{FF2B5EF4-FFF2-40B4-BE49-F238E27FC236}">
                <a16:creationId xmlns:a16="http://schemas.microsoft.com/office/drawing/2014/main" id="{42EA5D5F-2BB4-8377-AB8C-B01D56E1BA3E}"/>
              </a:ext>
            </a:extLst>
          </p:cNvPr>
          <p:cNvGrpSpPr>
            <a:grpSpLocks/>
          </p:cNvGrpSpPr>
          <p:nvPr userDrawn="1"/>
        </p:nvGrpSpPr>
        <p:grpSpPr bwMode="auto">
          <a:xfrm>
            <a:off x="227013" y="6572250"/>
            <a:ext cx="9280525" cy="144463"/>
            <a:chOff x="226688" y="6572055"/>
            <a:chExt cx="9280921" cy="144114"/>
          </a:xfrm>
        </p:grpSpPr>
        <p:pic>
          <p:nvPicPr>
            <p:cNvPr id="1035" name="Picture 123" descr="at.png">
              <a:extLst>
                <a:ext uri="{FF2B5EF4-FFF2-40B4-BE49-F238E27FC236}">
                  <a16:creationId xmlns:a16="http://schemas.microsoft.com/office/drawing/2014/main" id="{24C300A1-7D3E-72E6-84B2-7CF7023F51B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4" descr="be.png">
              <a:extLst>
                <a:ext uri="{FF2B5EF4-FFF2-40B4-BE49-F238E27FC236}">
                  <a16:creationId xmlns:a16="http://schemas.microsoft.com/office/drawing/2014/main" id="{9654607B-0581-CF94-78BC-F490FB1B7E6E}"/>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5" descr="ch.png">
              <a:extLst>
                <a:ext uri="{FF2B5EF4-FFF2-40B4-BE49-F238E27FC236}">
                  <a16:creationId xmlns:a16="http://schemas.microsoft.com/office/drawing/2014/main" id="{2B9DA66A-01AC-3973-ABDC-34C55921473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26" descr="cz.png">
              <a:extLst>
                <a:ext uri="{FF2B5EF4-FFF2-40B4-BE49-F238E27FC236}">
                  <a16:creationId xmlns:a16="http://schemas.microsoft.com/office/drawing/2014/main" id="{A3AE525C-77A5-4E72-9675-5278EA6001A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27" descr="de.png">
              <a:extLst>
                <a:ext uri="{FF2B5EF4-FFF2-40B4-BE49-F238E27FC236}">
                  <a16:creationId xmlns:a16="http://schemas.microsoft.com/office/drawing/2014/main" id="{491B7F2D-092E-5DA9-23EB-BEAE06E2A8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28" descr="dk.png">
              <a:extLst>
                <a:ext uri="{FF2B5EF4-FFF2-40B4-BE49-F238E27FC236}">
                  <a16:creationId xmlns:a16="http://schemas.microsoft.com/office/drawing/2014/main" id="{360C1106-8927-1878-574A-95D7714E77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9" descr="ee.png">
              <a:extLst>
                <a:ext uri="{FF2B5EF4-FFF2-40B4-BE49-F238E27FC236}">
                  <a16:creationId xmlns:a16="http://schemas.microsoft.com/office/drawing/2014/main" id="{21F3C3C7-B057-75CC-DBA4-70729B98A0CB}"/>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0" descr="es.png">
              <a:extLst>
                <a:ext uri="{FF2B5EF4-FFF2-40B4-BE49-F238E27FC236}">
                  <a16:creationId xmlns:a16="http://schemas.microsoft.com/office/drawing/2014/main" id="{699FE933-D771-D902-8147-F37A7A6460A5}"/>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31" descr="fi.png">
              <a:extLst>
                <a:ext uri="{FF2B5EF4-FFF2-40B4-BE49-F238E27FC236}">
                  <a16:creationId xmlns:a16="http://schemas.microsoft.com/office/drawing/2014/main" id="{FA628004-5EC5-842E-F14A-E19C967779EF}"/>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32" descr="fr.png">
              <a:extLst>
                <a:ext uri="{FF2B5EF4-FFF2-40B4-BE49-F238E27FC236}">
                  <a16:creationId xmlns:a16="http://schemas.microsoft.com/office/drawing/2014/main" id="{04AA301C-0FF7-4582-08C5-45E3FDB3FECF}"/>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33" descr="gr.png">
              <a:extLst>
                <a:ext uri="{FF2B5EF4-FFF2-40B4-BE49-F238E27FC236}">
                  <a16:creationId xmlns:a16="http://schemas.microsoft.com/office/drawing/2014/main" id="{8537B849-9DE2-EBE1-770A-B54F85E6D20F}"/>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34" descr="hu.png">
              <a:extLst>
                <a:ext uri="{FF2B5EF4-FFF2-40B4-BE49-F238E27FC236}">
                  <a16:creationId xmlns:a16="http://schemas.microsoft.com/office/drawing/2014/main" id="{EBCB7A0D-C39B-1B0A-7C40-7BA0DCC9318C}"/>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35" descr="ie.png">
              <a:extLst>
                <a:ext uri="{FF2B5EF4-FFF2-40B4-BE49-F238E27FC236}">
                  <a16:creationId xmlns:a16="http://schemas.microsoft.com/office/drawing/2014/main" id="{EC017BAB-FE49-F465-3AB8-C32738FF8B45}"/>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36" descr="it.png">
              <a:extLst>
                <a:ext uri="{FF2B5EF4-FFF2-40B4-BE49-F238E27FC236}">
                  <a16:creationId xmlns:a16="http://schemas.microsoft.com/office/drawing/2014/main" id="{6FB53706-581A-8964-BB11-DBD8BBFDDA19}"/>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137" descr="lu.png">
              <a:extLst>
                <a:ext uri="{FF2B5EF4-FFF2-40B4-BE49-F238E27FC236}">
                  <a16:creationId xmlns:a16="http://schemas.microsoft.com/office/drawing/2014/main" id="{C27C9FAA-9478-8236-D9D3-3E19FEC1ABC1}"/>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38" descr="nl.png">
              <a:extLst>
                <a:ext uri="{FF2B5EF4-FFF2-40B4-BE49-F238E27FC236}">
                  <a16:creationId xmlns:a16="http://schemas.microsoft.com/office/drawing/2014/main" id="{5F4D1CC8-D50A-CDBD-72E3-A70BA4908004}"/>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139" descr="no.png">
              <a:extLst>
                <a:ext uri="{FF2B5EF4-FFF2-40B4-BE49-F238E27FC236}">
                  <a16:creationId xmlns:a16="http://schemas.microsoft.com/office/drawing/2014/main" id="{1FEDD97D-C6B7-5946-180F-CD6C19C2EADD}"/>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140" descr="pl.png">
              <a:extLst>
                <a:ext uri="{FF2B5EF4-FFF2-40B4-BE49-F238E27FC236}">
                  <a16:creationId xmlns:a16="http://schemas.microsoft.com/office/drawing/2014/main" id="{E1040D3A-95AB-176A-D2F3-A821FD95154D}"/>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141" descr="pt.png">
              <a:extLst>
                <a:ext uri="{FF2B5EF4-FFF2-40B4-BE49-F238E27FC236}">
                  <a16:creationId xmlns:a16="http://schemas.microsoft.com/office/drawing/2014/main" id="{EF14AB84-5F75-4870-756A-F9C0B7F877CC}"/>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142" descr="ro.png">
              <a:extLst>
                <a:ext uri="{FF2B5EF4-FFF2-40B4-BE49-F238E27FC236}">
                  <a16:creationId xmlns:a16="http://schemas.microsoft.com/office/drawing/2014/main" id="{8F9A4313-9BFB-6EA0-495E-7804C608F3E5}"/>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43" descr="se.png">
              <a:extLst>
                <a:ext uri="{FF2B5EF4-FFF2-40B4-BE49-F238E27FC236}">
                  <a16:creationId xmlns:a16="http://schemas.microsoft.com/office/drawing/2014/main" id="{77356E2B-E3D3-E2F0-1778-1CC87570989C}"/>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44" descr="uk.png">
              <a:extLst>
                <a:ext uri="{FF2B5EF4-FFF2-40B4-BE49-F238E27FC236}">
                  <a16:creationId xmlns:a16="http://schemas.microsoft.com/office/drawing/2014/main" id="{4B690478-3605-0654-56A3-4E692D800EFA}"/>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45" descr="ca.png">
              <a:extLst>
                <a:ext uri="{FF2B5EF4-FFF2-40B4-BE49-F238E27FC236}">
                  <a16:creationId xmlns:a16="http://schemas.microsoft.com/office/drawing/2014/main" id="{A9C62DFD-1A99-2B07-A128-6C7F61E2C6AD}"/>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46">
              <a:extLst>
                <a:ext uri="{FF2B5EF4-FFF2-40B4-BE49-F238E27FC236}">
                  <a16:creationId xmlns:a16="http://schemas.microsoft.com/office/drawing/2014/main" id="{6FA90998-B5E2-0469-AD63-D69056015888}"/>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47" descr="si.png">
              <a:extLst>
                <a:ext uri="{FF2B5EF4-FFF2-40B4-BE49-F238E27FC236}">
                  <a16:creationId xmlns:a16="http://schemas.microsoft.com/office/drawing/2014/main" id="{F669CC25-9D63-04A8-82C6-40BFF90C6DF6}"/>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03748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Lst>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35" descr="PPT_Header02" hidden="1">
            <a:extLst>
              <a:ext uri="{FF2B5EF4-FFF2-40B4-BE49-F238E27FC236}">
                <a16:creationId xmlns:a16="http://schemas.microsoft.com/office/drawing/2014/main" id="{574C2077-DDEA-6F27-D12B-470A9A839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F71ADC6B-BA7A-D1D7-3782-9FF65A00DB64}"/>
              </a:ext>
            </a:extLst>
          </p:cNvPr>
          <p:cNvSpPr>
            <a:spLocks noGrp="1" noChangeArrowheads="1"/>
          </p:cNvSpPr>
          <p:nvPr>
            <p:ph type="body" idx="1"/>
          </p:nvPr>
        </p:nvSpPr>
        <p:spPr bwMode="auto">
          <a:xfrm>
            <a:off x="217488" y="882650"/>
            <a:ext cx="1176496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2532" name="Picture 33">
            <a:extLst>
              <a:ext uri="{FF2B5EF4-FFF2-40B4-BE49-F238E27FC236}">
                <a16:creationId xmlns:a16="http://schemas.microsoft.com/office/drawing/2014/main" id="{369701B6-EC58-1D49-3DCE-C2A5FE8D713B}"/>
              </a:ext>
            </a:extLst>
          </p:cNvPr>
          <p:cNvPicPr>
            <a:picLocks/>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8">
            <a:extLst>
              <a:ext uri="{FF2B5EF4-FFF2-40B4-BE49-F238E27FC236}">
                <a16:creationId xmlns:a16="http://schemas.microsoft.com/office/drawing/2014/main" id="{A37C4D36-C071-034B-89C7-F9C4E166A45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4E8D930-ABC3-CA4C-9EF9-B7F1AAE6DCB0}"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sp>
        <p:nvSpPr>
          <p:cNvPr id="22534" name="Title Placeholder 2">
            <a:extLst>
              <a:ext uri="{FF2B5EF4-FFF2-40B4-BE49-F238E27FC236}">
                <a16:creationId xmlns:a16="http://schemas.microsoft.com/office/drawing/2014/main" id="{72E3CBD7-24F5-E017-E201-551E5B31FB1E}"/>
              </a:ext>
            </a:extLst>
          </p:cNvPr>
          <p:cNvSpPr>
            <a:spLocks noGrp="1"/>
          </p:cNvSpPr>
          <p:nvPr>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pic>
        <p:nvPicPr>
          <p:cNvPr id="22535" name="Picture 37">
            <a:extLst>
              <a:ext uri="{FF2B5EF4-FFF2-40B4-BE49-F238E27FC236}">
                <a16:creationId xmlns:a16="http://schemas.microsoft.com/office/drawing/2014/main" id="{6E56F003-AD9E-CDCE-9D79-2C41668BD2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5AA532EF-D566-C692-ECF1-26AEE50B087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grpSp>
        <p:nvGrpSpPr>
          <p:cNvPr id="22537" name="Group 166">
            <a:extLst>
              <a:ext uri="{FF2B5EF4-FFF2-40B4-BE49-F238E27FC236}">
                <a16:creationId xmlns:a16="http://schemas.microsoft.com/office/drawing/2014/main" id="{35294442-AE0C-D426-CE51-2AF53F5BFDD5}"/>
              </a:ext>
            </a:extLst>
          </p:cNvPr>
          <p:cNvGrpSpPr>
            <a:grpSpLocks/>
          </p:cNvGrpSpPr>
          <p:nvPr userDrawn="1"/>
        </p:nvGrpSpPr>
        <p:grpSpPr bwMode="auto">
          <a:xfrm>
            <a:off x="227013" y="6572250"/>
            <a:ext cx="9280525" cy="144463"/>
            <a:chOff x="226688" y="6572055"/>
            <a:chExt cx="9280921" cy="144114"/>
          </a:xfrm>
        </p:grpSpPr>
        <p:pic>
          <p:nvPicPr>
            <p:cNvPr id="22538" name="Picture 167" descr="at.png">
              <a:extLst>
                <a:ext uri="{FF2B5EF4-FFF2-40B4-BE49-F238E27FC236}">
                  <a16:creationId xmlns:a16="http://schemas.microsoft.com/office/drawing/2014/main" id="{93CBCC73-5661-D3E6-7A6E-0D6ACB2CCE4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8" descr="be.png">
              <a:extLst>
                <a:ext uri="{FF2B5EF4-FFF2-40B4-BE49-F238E27FC236}">
                  <a16:creationId xmlns:a16="http://schemas.microsoft.com/office/drawing/2014/main" id="{F92E3733-B8CB-F32B-6355-3CDE8792E7E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69" descr="ch.png">
              <a:extLst>
                <a:ext uri="{FF2B5EF4-FFF2-40B4-BE49-F238E27FC236}">
                  <a16:creationId xmlns:a16="http://schemas.microsoft.com/office/drawing/2014/main" id="{5BC61FFB-5CC4-6B71-CC1D-5C483AC95C5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70" descr="cz.png">
              <a:extLst>
                <a:ext uri="{FF2B5EF4-FFF2-40B4-BE49-F238E27FC236}">
                  <a16:creationId xmlns:a16="http://schemas.microsoft.com/office/drawing/2014/main" id="{321A9FDD-008F-6FF4-81C0-64BF1B9CAF6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71" descr="de.png">
              <a:extLst>
                <a:ext uri="{FF2B5EF4-FFF2-40B4-BE49-F238E27FC236}">
                  <a16:creationId xmlns:a16="http://schemas.microsoft.com/office/drawing/2014/main" id="{BB99FF12-F1BB-10D0-5DCC-FA22BB37D90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72" descr="dk.png">
              <a:extLst>
                <a:ext uri="{FF2B5EF4-FFF2-40B4-BE49-F238E27FC236}">
                  <a16:creationId xmlns:a16="http://schemas.microsoft.com/office/drawing/2014/main" id="{1C5E26A5-6DFB-28A5-195E-531D389B94E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3" descr="ee.png">
              <a:extLst>
                <a:ext uri="{FF2B5EF4-FFF2-40B4-BE49-F238E27FC236}">
                  <a16:creationId xmlns:a16="http://schemas.microsoft.com/office/drawing/2014/main" id="{0C48029B-8090-290E-007A-9AC716CA053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4" descr="es.png">
              <a:extLst>
                <a:ext uri="{FF2B5EF4-FFF2-40B4-BE49-F238E27FC236}">
                  <a16:creationId xmlns:a16="http://schemas.microsoft.com/office/drawing/2014/main" id="{9F92DAA5-4BAD-378F-6403-F70FBFF5D2D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75" descr="fi.png">
              <a:extLst>
                <a:ext uri="{FF2B5EF4-FFF2-40B4-BE49-F238E27FC236}">
                  <a16:creationId xmlns:a16="http://schemas.microsoft.com/office/drawing/2014/main" id="{5950D2AC-3AEF-A744-502A-885BDDEE7DD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76" descr="fr.png">
              <a:extLst>
                <a:ext uri="{FF2B5EF4-FFF2-40B4-BE49-F238E27FC236}">
                  <a16:creationId xmlns:a16="http://schemas.microsoft.com/office/drawing/2014/main" id="{FF13AD4C-1F7A-D06F-5AD8-B7A4DEC9D219}"/>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77" descr="gr.png">
              <a:extLst>
                <a:ext uri="{FF2B5EF4-FFF2-40B4-BE49-F238E27FC236}">
                  <a16:creationId xmlns:a16="http://schemas.microsoft.com/office/drawing/2014/main" id="{73356D26-F755-3A3B-5ABA-648141421B6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78" descr="hu.png">
              <a:extLst>
                <a:ext uri="{FF2B5EF4-FFF2-40B4-BE49-F238E27FC236}">
                  <a16:creationId xmlns:a16="http://schemas.microsoft.com/office/drawing/2014/main" id="{0C4B6992-805B-C8B2-F322-4B824711C9E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79" descr="ie.png">
              <a:extLst>
                <a:ext uri="{FF2B5EF4-FFF2-40B4-BE49-F238E27FC236}">
                  <a16:creationId xmlns:a16="http://schemas.microsoft.com/office/drawing/2014/main" id="{C4E41967-29D6-855B-5165-67739D4DCDE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80" descr="it.png">
              <a:extLst>
                <a:ext uri="{FF2B5EF4-FFF2-40B4-BE49-F238E27FC236}">
                  <a16:creationId xmlns:a16="http://schemas.microsoft.com/office/drawing/2014/main" id="{3713CB3E-70D3-1581-4724-FDE1E60F1F8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81" descr="lu.png">
              <a:extLst>
                <a:ext uri="{FF2B5EF4-FFF2-40B4-BE49-F238E27FC236}">
                  <a16:creationId xmlns:a16="http://schemas.microsoft.com/office/drawing/2014/main" id="{0994F35A-0728-1B06-CC5A-C702558035AD}"/>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82" descr="nl.png">
              <a:extLst>
                <a:ext uri="{FF2B5EF4-FFF2-40B4-BE49-F238E27FC236}">
                  <a16:creationId xmlns:a16="http://schemas.microsoft.com/office/drawing/2014/main" id="{EE957BCF-BC18-6550-F8E1-05247492F4AC}"/>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83" descr="no.png">
              <a:extLst>
                <a:ext uri="{FF2B5EF4-FFF2-40B4-BE49-F238E27FC236}">
                  <a16:creationId xmlns:a16="http://schemas.microsoft.com/office/drawing/2014/main" id="{62EB1111-FC77-F608-EB83-F58636A09040}"/>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184" descr="pl.png">
              <a:extLst>
                <a:ext uri="{FF2B5EF4-FFF2-40B4-BE49-F238E27FC236}">
                  <a16:creationId xmlns:a16="http://schemas.microsoft.com/office/drawing/2014/main" id="{613A7CF5-25E0-13F7-67FE-4CDD6B099374}"/>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85" descr="pt.png">
              <a:extLst>
                <a:ext uri="{FF2B5EF4-FFF2-40B4-BE49-F238E27FC236}">
                  <a16:creationId xmlns:a16="http://schemas.microsoft.com/office/drawing/2014/main" id="{34D9F17A-961D-329D-1A38-825149F932DE}"/>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186" descr="ro.png">
              <a:extLst>
                <a:ext uri="{FF2B5EF4-FFF2-40B4-BE49-F238E27FC236}">
                  <a16:creationId xmlns:a16="http://schemas.microsoft.com/office/drawing/2014/main" id="{C6E0EB13-5899-9299-9A48-131974453B12}"/>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187" descr="se.png">
              <a:extLst>
                <a:ext uri="{FF2B5EF4-FFF2-40B4-BE49-F238E27FC236}">
                  <a16:creationId xmlns:a16="http://schemas.microsoft.com/office/drawing/2014/main" id="{5A415D59-D96A-FA8B-311A-CB3AE67B66AE}"/>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88" descr="uk.png">
              <a:extLst>
                <a:ext uri="{FF2B5EF4-FFF2-40B4-BE49-F238E27FC236}">
                  <a16:creationId xmlns:a16="http://schemas.microsoft.com/office/drawing/2014/main" id="{39228654-C199-AE33-CFDE-281C6CF29336}"/>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189" descr="ca.png">
              <a:extLst>
                <a:ext uri="{FF2B5EF4-FFF2-40B4-BE49-F238E27FC236}">
                  <a16:creationId xmlns:a16="http://schemas.microsoft.com/office/drawing/2014/main" id="{8A12A56A-D795-C5CA-61FF-D2B435F227FA}"/>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90">
              <a:extLst>
                <a:ext uri="{FF2B5EF4-FFF2-40B4-BE49-F238E27FC236}">
                  <a16:creationId xmlns:a16="http://schemas.microsoft.com/office/drawing/2014/main" id="{CD050291-C373-5788-BED1-C0554A32573F}"/>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191" descr="si.png">
              <a:extLst>
                <a:ext uri="{FF2B5EF4-FFF2-40B4-BE49-F238E27FC236}">
                  <a16:creationId xmlns:a16="http://schemas.microsoft.com/office/drawing/2014/main" id="{9BCE4285-7A58-C3E0-0798-6DFAE15D3483}"/>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14603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000" b="1">
          <a:solidFill>
            <a:srgbClr val="335E6F"/>
          </a:solidFill>
          <a:latin typeface="+mj-lt"/>
          <a:ea typeface="MS PGothic" pitchFamily="34" charset="-128"/>
          <a:cs typeface="Arial" charset="0"/>
        </a:defRPr>
      </a:lvl1pPr>
      <a:lvl2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2pPr>
      <a:lvl3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3pPr>
      <a:lvl4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4pPr>
      <a:lvl5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ja.plotniece@lzp.gov.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eie-2024-connect-02-01?order=DESC&amp;pageNumber=1&amp;pageSize=10&amp;sortBy=relevance&amp;keywords=connect&amp;isExactMatch=true&amp;status=31094501,31094502&amp;frameworkProgramme=4310839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ec.europa.eu/info/funding-tenders/opportunities/portal/screen/opportunities/topic-details/horizon-eie-2024-connect-02-02?keywords=connect&amp;isExactMatch=true&amp;status=31094501,31094502&amp;frameworkProgramme=43108390&amp;order=DESC&amp;pageNumber=1&amp;pageSize=50&amp;sortBy=relev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ai.eitcommunity.eu/challenge-list-of-2024"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hyperlink" Target="https://www.lzp.gov.lv/lv/apvarsnis-eiropa"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Funding&amp;tender%20opportunities"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emdesk.com/academ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ec.europa.eu/info/funding-tenders/opportunities/portal/screen/programmes/horizon/lump-su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BB38-75DF-5F00-7786-001D9CB1E04A}"/>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E49E0243-EBDD-4B61-9D2E-A6A11E25437C}"/>
              </a:ext>
            </a:extLst>
          </p:cNvPr>
          <p:cNvSpPr>
            <a:spLocks noGrp="1"/>
          </p:cNvSpPr>
          <p:nvPr>
            <p:ph type="title"/>
          </p:nvPr>
        </p:nvSpPr>
        <p:spPr>
          <a:xfrm>
            <a:off x="3782130" y="2971800"/>
            <a:ext cx="4754739" cy="914400"/>
          </a:xfrm>
        </p:spPr>
        <p:txBody>
          <a:bodyPr>
            <a:normAutofit/>
          </a:bodyPr>
          <a:lstStyle/>
          <a:p>
            <a:pPr>
              <a:defRPr/>
            </a:pPr>
            <a:r>
              <a:rPr lang="lv-LV" altLang="lv-LV" sz="3600" dirty="0">
                <a:solidFill>
                  <a:srgbClr val="0308DB">
                    <a:lumMod val="50000"/>
                  </a:srgbClr>
                </a:solidFill>
                <a:cs typeface="+mj-cs"/>
              </a:rPr>
              <a:t>Apvārsnis Eiropa</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A9D6A3FD-19A8-FE26-FA66-8C19B1BC0EE9}"/>
              </a:ext>
            </a:extLst>
          </p:cNvPr>
          <p:cNvSpPr txBox="1">
            <a:spLocks/>
          </p:cNvSpPr>
          <p:nvPr/>
        </p:nvSpPr>
        <p:spPr bwMode="auto">
          <a:xfrm rot="10800000" flipV="1">
            <a:off x="63500" y="62386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800"/>
          </a:p>
        </p:txBody>
      </p:sp>
      <p:sp>
        <p:nvSpPr>
          <p:cNvPr id="2" name="Rectangle 1">
            <a:extLst>
              <a:ext uri="{FF2B5EF4-FFF2-40B4-BE49-F238E27FC236}">
                <a16:creationId xmlns:a16="http://schemas.microsoft.com/office/drawing/2014/main" id="{F0FBBAC7-3D34-4324-100F-F38D94B6E20F}"/>
              </a:ext>
            </a:extLst>
          </p:cNvPr>
          <p:cNvSpPr/>
          <p:nvPr/>
        </p:nvSpPr>
        <p:spPr>
          <a:xfrm>
            <a:off x="229322" y="5182802"/>
            <a:ext cx="4415117" cy="954107"/>
          </a:xfrm>
          <a:prstGeom prst="rect">
            <a:avLst/>
          </a:prstGeom>
        </p:spPr>
        <p:txBody>
          <a:bodyPr wrap="square">
            <a:spAutoFit/>
          </a:bodyPr>
          <a:lstStyle/>
          <a:p>
            <a:pPr>
              <a:defRPr/>
            </a:pPr>
            <a:r>
              <a:rPr lang="lv-LV" altLang="lv-LV" sz="1400" b="1" dirty="0">
                <a:latin typeface="Verdana" panose="020B0604030504040204" pitchFamily="34" charset="0"/>
                <a:ea typeface="Verdana" panose="020B0604030504040204" pitchFamily="34" charset="0"/>
                <a:cs typeface="Verdana" panose="020B0604030504040204" pitchFamily="34" charset="0"/>
              </a:rPr>
              <a:t>Marija Plotniece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Nacionālais </a:t>
            </a:r>
            <a:r>
              <a:rPr lang="lv-LV" altLang="lv-LV" sz="1400" dirty="0" err="1">
                <a:latin typeface="Verdana" panose="020B0604030504040204" pitchFamily="34" charset="0"/>
                <a:ea typeface="Verdana" panose="020B0604030504040204" pitchFamily="34" charset="0"/>
                <a:cs typeface="Verdana" panose="020B0604030504040204" pitchFamily="34" charset="0"/>
              </a:rPr>
              <a:t>kontaktpunts</a:t>
            </a:r>
            <a:endParaRPr lang="lv-LV" altLang="lv-LV" sz="1400" dirty="0">
              <a:latin typeface="Verdana" panose="020B0604030504040204" pitchFamily="34" charset="0"/>
              <a:ea typeface="Verdana" panose="020B0604030504040204" pitchFamily="34" charset="0"/>
              <a:cs typeface="Verdana" panose="020B0604030504040204" pitchFamily="34" charset="0"/>
            </a:endParaRP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NKP EIC, EIE, EIT, RI</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hlinkClick r:id="rId3"/>
              </a:rPr>
              <a:t>marija.plotniece@lzp.gov.lv</a:t>
            </a:r>
            <a:r>
              <a:rPr lang="lv-LV" altLang="lv-LV" sz="1400" dirty="0">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2401BA6B-07CE-1A08-1478-3B06FCC82CEC}"/>
              </a:ext>
            </a:extLst>
          </p:cNvPr>
          <p:cNvPicPr>
            <a:picLocks noChangeAspect="1"/>
          </p:cNvPicPr>
          <p:nvPr/>
        </p:nvPicPr>
        <p:blipFill>
          <a:blip r:embed="rId4"/>
          <a:stretch>
            <a:fillRect/>
          </a:stretch>
        </p:blipFill>
        <p:spPr>
          <a:xfrm>
            <a:off x="4024310" y="5182802"/>
            <a:ext cx="4143375" cy="1152525"/>
          </a:xfrm>
          <a:prstGeom prst="rect">
            <a:avLst/>
          </a:prstGeom>
        </p:spPr>
      </p:pic>
      <p:sp>
        <p:nvSpPr>
          <p:cNvPr id="3" name="Title 1">
            <a:extLst>
              <a:ext uri="{FF2B5EF4-FFF2-40B4-BE49-F238E27FC236}">
                <a16:creationId xmlns:a16="http://schemas.microsoft.com/office/drawing/2014/main" id="{C508A51F-69E1-9F4D-DD96-5F11CD38B2A3}"/>
              </a:ext>
            </a:extLst>
          </p:cNvPr>
          <p:cNvSpPr txBox="1">
            <a:spLocks/>
          </p:cNvSpPr>
          <p:nvPr/>
        </p:nvSpPr>
        <p:spPr>
          <a:xfrm>
            <a:off x="2901326" y="3429000"/>
            <a:ext cx="6389341" cy="9144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lv-LV" altLang="en-US" sz="3600" dirty="0">
                <a:solidFill>
                  <a:srgbClr val="68478C"/>
                </a:solidFill>
                <a:latin typeface="+mj-lt"/>
                <a:ea typeface="Times New Roman" panose="02020603050405020304" pitchFamily="18" charset="0"/>
                <a:cs typeface="+mj-cs"/>
              </a:rPr>
              <a:t>ievads</a:t>
            </a:r>
            <a:endParaRPr lang="en-US" altLang="en-US" sz="2800" dirty="0">
              <a:solidFill>
                <a:srgbClr val="68478C"/>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97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Rectangle"/>
          <p:cNvSpPr/>
          <p:nvPr/>
        </p:nvSpPr>
        <p:spPr>
          <a:xfrm>
            <a:off x="-12700" y="2221"/>
            <a:ext cx="12217400" cy="6853558"/>
          </a:xfrm>
          <a:prstGeom prst="rect">
            <a:avLst/>
          </a:prstGeom>
          <a:solidFill>
            <a:srgbClr val="513687">
              <a:alpha val="20000"/>
            </a:srgbClr>
          </a:solidFill>
          <a:ln w="12700">
            <a:miter lim="400000"/>
          </a:ln>
        </p:spPr>
        <p:txBody>
          <a:bodyPr lIns="45719" rIns="45719" anchor="ctr"/>
          <a:lstStyle/>
          <a:p>
            <a:endParaRPr/>
          </a:p>
        </p:txBody>
      </p:sp>
      <p:sp>
        <p:nvSpPr>
          <p:cNvPr id="469" name="Rectangle 16"/>
          <p:cNvSpPr txBox="1">
            <a:spLocks noGrp="1"/>
          </p:cNvSpPr>
          <p:nvPr>
            <p:ph type="sldNum" sz="quarter" idx="2"/>
          </p:nvPr>
        </p:nvSpPr>
        <p:spPr>
          <a:xfrm>
            <a:off x="401118" y="6343143"/>
            <a:ext cx="254102"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pic>
        <p:nvPicPr>
          <p:cNvPr id="470" name="eic-process-road.ai" descr="eic-process-road.ai"/>
          <p:cNvPicPr>
            <a:picLocks noChangeAspect="1"/>
          </p:cNvPicPr>
          <p:nvPr/>
        </p:nvPicPr>
        <p:blipFill>
          <a:blip r:embed="rId2"/>
          <a:stretch>
            <a:fillRect/>
          </a:stretch>
        </p:blipFill>
        <p:spPr>
          <a:xfrm>
            <a:off x="2727300" y="1481557"/>
            <a:ext cx="6232005" cy="3697501"/>
          </a:xfrm>
          <a:prstGeom prst="rect">
            <a:avLst/>
          </a:prstGeom>
          <a:ln w="12700">
            <a:miter lim="400000"/>
          </a:ln>
        </p:spPr>
      </p:pic>
      <p:pic>
        <p:nvPicPr>
          <p:cNvPr id="471" name="Image" descr="Image"/>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15317" y="4863712"/>
            <a:ext cx="381001" cy="379770"/>
          </a:xfrm>
          <a:prstGeom prst="rect">
            <a:avLst/>
          </a:prstGeom>
          <a:ln w="12700">
            <a:miter lim="400000"/>
          </a:ln>
        </p:spPr>
      </p:pic>
      <p:pic>
        <p:nvPicPr>
          <p:cNvPr id="472" name="Image" descr="Image"/>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928492" y="444500"/>
            <a:ext cx="1270001" cy="1366417"/>
          </a:xfrm>
          <a:prstGeom prst="rect">
            <a:avLst/>
          </a:prstGeom>
          <a:ln w="12700">
            <a:miter lim="400000"/>
          </a:ln>
        </p:spPr>
      </p:pic>
      <p:pic>
        <p:nvPicPr>
          <p:cNvPr id="473" name="Image" descr="Image"/>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360542" y="1198886"/>
            <a:ext cx="508001" cy="724365"/>
          </a:xfrm>
          <a:prstGeom prst="rect">
            <a:avLst/>
          </a:prstGeom>
          <a:ln w="12700">
            <a:miter lim="400000"/>
          </a:ln>
        </p:spPr>
      </p:pic>
      <p:grpSp>
        <p:nvGrpSpPr>
          <p:cNvPr id="477" name="Group"/>
          <p:cNvGrpSpPr/>
          <p:nvPr/>
        </p:nvGrpSpPr>
        <p:grpSpPr>
          <a:xfrm>
            <a:off x="6231609" y="393126"/>
            <a:ext cx="3746599" cy="759534"/>
            <a:chOff x="0" y="0"/>
            <a:chExt cx="3746598" cy="759532"/>
          </a:xfrm>
        </p:grpSpPr>
        <p:pic>
          <p:nvPicPr>
            <p:cNvPr id="474" name="Image" descr="Image"/>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0" y="0"/>
              <a:ext cx="762000" cy="759533"/>
            </a:xfrm>
            <a:prstGeom prst="rect">
              <a:avLst/>
            </a:prstGeom>
            <a:ln w="12700" cap="flat">
              <a:noFill/>
              <a:miter lim="400000"/>
            </a:ln>
            <a:effectLst/>
          </p:spPr>
        </p:pic>
        <p:sp>
          <p:nvSpPr>
            <p:cNvPr id="475" name="TextBox 72"/>
            <p:cNvSpPr txBox="1"/>
            <p:nvPr/>
          </p:nvSpPr>
          <p:spPr>
            <a:xfrm>
              <a:off x="899268" y="124719"/>
              <a:ext cx="2141538" cy="2819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BE443E"/>
                  </a:solidFill>
                </a:defRPr>
              </a:lvl1pPr>
            </a:lstStyle>
            <a:p>
              <a:r>
                <a:t>SEAL OF EXCELLENCE</a:t>
              </a:r>
            </a:p>
          </p:txBody>
        </p:sp>
        <p:sp>
          <p:nvSpPr>
            <p:cNvPr id="476" name="TextBox 72"/>
            <p:cNvSpPr txBox="1"/>
            <p:nvPr/>
          </p:nvSpPr>
          <p:spPr>
            <a:xfrm>
              <a:off x="899268" y="352872"/>
              <a:ext cx="2847331"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defTabSz="457200">
                <a:defRPr sz="1400">
                  <a:latin typeface="Averta PE Semibold"/>
                  <a:ea typeface="Averta PE Semibold"/>
                  <a:cs typeface="Averta PE Semibold"/>
                  <a:sym typeface="Averta PE Semibold"/>
                </a:defRPr>
              </a:lvl1pPr>
            </a:lstStyle>
            <a:p>
              <a:r>
                <a:t>Fast track to other funding</a:t>
              </a:r>
            </a:p>
          </p:txBody>
        </p:sp>
      </p:grpSp>
      <p:pic>
        <p:nvPicPr>
          <p:cNvPr id="478" name="Image" descr="Image"/>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10808" y="4766061"/>
            <a:ext cx="1117601" cy="1654261"/>
          </a:xfrm>
          <a:prstGeom prst="rect">
            <a:avLst/>
          </a:prstGeom>
          <a:ln w="12700">
            <a:miter lim="400000"/>
          </a:ln>
        </p:spPr>
      </p:pic>
      <p:pic>
        <p:nvPicPr>
          <p:cNvPr id="479" name="Image" descr="Image"/>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60282" y="5377291"/>
            <a:ext cx="1270001" cy="1093521"/>
          </a:xfrm>
          <a:prstGeom prst="rect">
            <a:avLst/>
          </a:prstGeom>
          <a:ln w="12700">
            <a:miter lim="400000"/>
          </a:ln>
        </p:spPr>
      </p:pic>
      <p:pic>
        <p:nvPicPr>
          <p:cNvPr id="480" name="Image" descr="Image"/>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615469" y="4846712"/>
            <a:ext cx="762001" cy="1213559"/>
          </a:xfrm>
          <a:prstGeom prst="rect">
            <a:avLst/>
          </a:prstGeom>
          <a:ln w="12700">
            <a:miter lim="400000"/>
          </a:ln>
        </p:spPr>
      </p:pic>
      <p:grpSp>
        <p:nvGrpSpPr>
          <p:cNvPr id="486" name="Group"/>
          <p:cNvGrpSpPr/>
          <p:nvPr/>
        </p:nvGrpSpPr>
        <p:grpSpPr>
          <a:xfrm>
            <a:off x="2458342" y="5431756"/>
            <a:ext cx="2802236" cy="1271648"/>
            <a:chOff x="0" y="0"/>
            <a:chExt cx="2802235" cy="1271646"/>
          </a:xfrm>
        </p:grpSpPr>
        <p:sp>
          <p:nvSpPr>
            <p:cNvPr id="481" name="TextBox 72"/>
            <p:cNvSpPr txBox="1"/>
            <p:nvPr/>
          </p:nvSpPr>
          <p:spPr>
            <a:xfrm>
              <a:off x="0" y="-1"/>
              <a:ext cx="2242206"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56358C"/>
                  </a:solidFill>
                </a:defRPr>
              </a:lvl1pPr>
            </a:lstStyle>
            <a:p>
              <a:r>
                <a:t>EIC PATHFINDER</a:t>
              </a:r>
            </a:p>
          </p:txBody>
        </p:sp>
        <p:sp>
          <p:nvSpPr>
            <p:cNvPr id="482" name="TextBox 72"/>
            <p:cNvSpPr txBox="1"/>
            <p:nvPr/>
          </p:nvSpPr>
          <p:spPr>
            <a:xfrm>
              <a:off x="152400" y="265806"/>
              <a:ext cx="2649836" cy="1005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For consortia</a:t>
              </a:r>
            </a:p>
            <a:p>
              <a:pPr defTabSz="457200">
                <a:defRPr sz="1400">
                  <a:latin typeface="Averta PE Semibold"/>
                  <a:ea typeface="Averta PE Semibold"/>
                  <a:cs typeface="Averta PE Semibold"/>
                  <a:sym typeface="Averta PE Semibold"/>
                </a:defRPr>
              </a:pPr>
              <a:r>
                <a:t>Grants up to </a:t>
              </a:r>
              <a:r>
                <a:rPr>
                  <a:solidFill>
                    <a:srgbClr val="E0252F"/>
                  </a:solidFill>
                </a:rPr>
                <a:t>€4 million</a:t>
              </a:r>
            </a:p>
            <a:p>
              <a:pPr defTabSz="457200">
                <a:defRPr sz="1400">
                  <a:latin typeface="Averta PE Semibold"/>
                  <a:ea typeface="Averta PE Semibold"/>
                  <a:cs typeface="Averta PE Semibold"/>
                  <a:sym typeface="Averta PE Semibold"/>
                </a:defRPr>
              </a:pPr>
              <a:r>
                <a:t>To research technology</a:t>
              </a:r>
            </a:p>
            <a:p>
              <a:pPr defTabSz="457200">
                <a:defRPr sz="1400">
                  <a:latin typeface="Averta PE Semibold"/>
                  <a:ea typeface="Averta PE Semibold"/>
                  <a:cs typeface="Averta PE Semibold"/>
                  <a:sym typeface="Averta PE Semibold"/>
                </a:defRPr>
              </a:pPr>
              <a:r>
                <a:t>breakthroughs (TRL 1-4)</a:t>
              </a:r>
            </a:p>
          </p:txBody>
        </p:sp>
        <p:pic>
          <p:nvPicPr>
            <p:cNvPr id="483"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7908" y="386667"/>
              <a:ext cx="101601" cy="101272"/>
            </a:xfrm>
            <a:prstGeom prst="rect">
              <a:avLst/>
            </a:prstGeom>
            <a:ln w="12700" cap="flat">
              <a:noFill/>
              <a:miter lim="400000"/>
            </a:ln>
            <a:effectLst/>
          </p:spPr>
        </p:pic>
        <p:pic>
          <p:nvPicPr>
            <p:cNvPr id="484"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7908" y="609182"/>
              <a:ext cx="101601" cy="101273"/>
            </a:xfrm>
            <a:prstGeom prst="rect">
              <a:avLst/>
            </a:prstGeom>
            <a:ln w="12700" cap="flat">
              <a:noFill/>
              <a:miter lim="400000"/>
            </a:ln>
            <a:effectLst/>
          </p:spPr>
        </p:pic>
        <p:pic>
          <p:nvPicPr>
            <p:cNvPr id="485"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7908" y="831698"/>
              <a:ext cx="101601" cy="101273"/>
            </a:xfrm>
            <a:prstGeom prst="rect">
              <a:avLst/>
            </a:prstGeom>
            <a:ln w="12700" cap="flat">
              <a:noFill/>
              <a:miter lim="400000"/>
            </a:ln>
            <a:effectLst/>
          </p:spPr>
        </p:pic>
      </p:grpSp>
      <p:pic>
        <p:nvPicPr>
          <p:cNvPr id="487" name="Image" descr="Image"/>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407542" y="2487568"/>
            <a:ext cx="1117601" cy="1654264"/>
          </a:xfrm>
          <a:prstGeom prst="rect">
            <a:avLst/>
          </a:prstGeom>
          <a:ln w="12700">
            <a:miter lim="400000"/>
          </a:ln>
        </p:spPr>
      </p:pic>
      <p:pic>
        <p:nvPicPr>
          <p:cNvPr id="488" name="Image" descr="Image"/>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547540" y="3921226"/>
            <a:ext cx="508001" cy="899276"/>
          </a:xfrm>
          <a:prstGeom prst="rect">
            <a:avLst/>
          </a:prstGeom>
          <a:ln w="12700">
            <a:miter lim="400000"/>
          </a:ln>
        </p:spPr>
      </p:pic>
      <p:grpSp>
        <p:nvGrpSpPr>
          <p:cNvPr id="495" name="Group"/>
          <p:cNvGrpSpPr/>
          <p:nvPr/>
        </p:nvGrpSpPr>
        <p:grpSpPr>
          <a:xfrm>
            <a:off x="255848" y="2583655"/>
            <a:ext cx="2281239" cy="1766948"/>
            <a:chOff x="-241300" y="-292100"/>
            <a:chExt cx="2281237" cy="1766946"/>
          </a:xfrm>
        </p:grpSpPr>
        <p:sp>
          <p:nvSpPr>
            <p:cNvPr id="489" name="TextBox 72"/>
            <p:cNvSpPr txBox="1"/>
            <p:nvPr/>
          </p:nvSpPr>
          <p:spPr>
            <a:xfrm>
              <a:off x="-241300" y="-292100"/>
              <a:ext cx="2169875"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56358C"/>
                  </a:solidFill>
                </a:defRPr>
              </a:lvl1pPr>
            </a:lstStyle>
            <a:p>
              <a:r>
                <a:t>EIC ACCELERATOR</a:t>
              </a:r>
            </a:p>
          </p:txBody>
        </p:sp>
        <p:sp>
          <p:nvSpPr>
            <p:cNvPr id="490" name="TextBox 72"/>
            <p:cNvSpPr txBox="1"/>
            <p:nvPr/>
          </p:nvSpPr>
          <p:spPr>
            <a:xfrm>
              <a:off x="-101600" y="11806"/>
              <a:ext cx="2141538" cy="1463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For single companies</a:t>
              </a:r>
            </a:p>
            <a:p>
              <a:pPr defTabSz="457200">
                <a:defRPr sz="1400">
                  <a:latin typeface="Averta PE Semibold"/>
                  <a:ea typeface="Averta PE Semibold"/>
                  <a:cs typeface="Averta PE Semibold"/>
                  <a:sym typeface="Averta PE Semibold"/>
                </a:defRPr>
              </a:pPr>
              <a:r>
                <a:t>Grants up to </a:t>
              </a:r>
              <a:r>
                <a:rPr>
                  <a:solidFill>
                    <a:srgbClr val="E0252F"/>
                  </a:solidFill>
                </a:rPr>
                <a:t>€2.5 million</a:t>
              </a:r>
            </a:p>
            <a:p>
              <a:pPr defTabSz="457200">
                <a:defRPr sz="1400">
                  <a:latin typeface="Averta PE Semibold"/>
                  <a:ea typeface="Averta PE Semibold"/>
                  <a:cs typeface="Averta PE Semibold"/>
                  <a:sym typeface="Averta PE Semibold"/>
                </a:defRPr>
              </a:pPr>
              <a:r>
                <a:t>Equity up to </a:t>
              </a:r>
              <a:r>
                <a:rPr>
                  <a:solidFill>
                    <a:srgbClr val="E0252F"/>
                  </a:solidFill>
                </a:rPr>
                <a:t>€15 million</a:t>
              </a:r>
            </a:p>
            <a:p>
              <a:pPr defTabSz="457200">
                <a:defRPr sz="1400">
                  <a:latin typeface="Averta PE Semibold"/>
                  <a:ea typeface="Averta PE Semibold"/>
                  <a:cs typeface="Averta PE Semibold"/>
                  <a:sym typeface="Averta PE Semibold"/>
                </a:defRPr>
              </a:pPr>
              <a:r>
                <a:t>or above</a:t>
              </a:r>
            </a:p>
            <a:p>
              <a:pPr defTabSz="457200">
                <a:defRPr sz="1400">
                  <a:latin typeface="Averta PE Semibold"/>
                  <a:ea typeface="Averta PE Semibold"/>
                  <a:cs typeface="Averta PE Semibold"/>
                  <a:sym typeface="Averta PE Semibold"/>
                </a:defRPr>
              </a:pPr>
              <a:r>
                <a:t>To enter the market &amp;</a:t>
              </a:r>
            </a:p>
            <a:p>
              <a:pPr defTabSz="457200">
                <a:defRPr sz="1400">
                  <a:latin typeface="Averta PE Semibold"/>
                  <a:ea typeface="Averta PE Semibold"/>
                  <a:cs typeface="Averta PE Semibold"/>
                  <a:sym typeface="Averta PE Semibold"/>
                </a:defRPr>
              </a:pPr>
              <a:r>
                <a:t>scale-up (TRL 6-9)</a:t>
              </a:r>
            </a:p>
          </p:txBody>
        </p:sp>
        <p:pic>
          <p:nvPicPr>
            <p:cNvPr id="49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115021"/>
              <a:ext cx="101601" cy="101273"/>
            </a:xfrm>
            <a:prstGeom prst="rect">
              <a:avLst/>
            </a:prstGeom>
            <a:ln w="12700" cap="flat">
              <a:noFill/>
              <a:miter lim="400000"/>
            </a:ln>
            <a:effectLst/>
          </p:spPr>
        </p:pic>
        <p:pic>
          <p:nvPicPr>
            <p:cNvPr id="49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388337"/>
              <a:ext cx="101601" cy="101272"/>
            </a:xfrm>
            <a:prstGeom prst="rect">
              <a:avLst/>
            </a:prstGeom>
            <a:ln w="12700" cap="flat">
              <a:noFill/>
              <a:miter lim="400000"/>
            </a:ln>
            <a:effectLst/>
          </p:spPr>
        </p:pic>
        <p:pic>
          <p:nvPicPr>
            <p:cNvPr id="493"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598153"/>
              <a:ext cx="101601" cy="101272"/>
            </a:xfrm>
            <a:prstGeom prst="rect">
              <a:avLst/>
            </a:prstGeom>
            <a:ln w="12700" cap="flat">
              <a:noFill/>
              <a:miter lim="400000"/>
            </a:ln>
            <a:effectLst/>
          </p:spPr>
        </p:pic>
        <p:pic>
          <p:nvPicPr>
            <p:cNvPr id="494"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1068053"/>
              <a:ext cx="101601" cy="101272"/>
            </a:xfrm>
            <a:prstGeom prst="rect">
              <a:avLst/>
            </a:prstGeom>
            <a:ln w="12700" cap="flat">
              <a:noFill/>
              <a:miter lim="400000"/>
            </a:ln>
            <a:effectLst/>
          </p:spPr>
        </p:pic>
      </p:grpSp>
      <p:pic>
        <p:nvPicPr>
          <p:cNvPr id="496" name="Image" descr="Image"/>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050194" y="3766161"/>
            <a:ext cx="1117601" cy="1654263"/>
          </a:xfrm>
          <a:prstGeom prst="rect">
            <a:avLst/>
          </a:prstGeom>
          <a:ln w="12700">
            <a:miter lim="400000"/>
          </a:ln>
        </p:spPr>
      </p:pic>
      <p:pic>
        <p:nvPicPr>
          <p:cNvPr id="497" name="Image" descr="Image"/>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144642" y="4244402"/>
            <a:ext cx="1270001" cy="596180"/>
          </a:xfrm>
          <a:prstGeom prst="rect">
            <a:avLst/>
          </a:prstGeom>
          <a:ln w="12700">
            <a:miter lim="400000"/>
          </a:ln>
        </p:spPr>
      </p:pic>
      <p:grpSp>
        <p:nvGrpSpPr>
          <p:cNvPr id="503" name="Group"/>
          <p:cNvGrpSpPr/>
          <p:nvPr/>
        </p:nvGrpSpPr>
        <p:grpSpPr>
          <a:xfrm>
            <a:off x="10245986" y="3789301"/>
            <a:ext cx="1994209" cy="1948527"/>
            <a:chOff x="-215900" y="-304800"/>
            <a:chExt cx="1994208" cy="1948526"/>
          </a:xfrm>
        </p:grpSpPr>
        <p:sp>
          <p:nvSpPr>
            <p:cNvPr id="498" name="TextBox 72"/>
            <p:cNvSpPr txBox="1"/>
            <p:nvPr/>
          </p:nvSpPr>
          <p:spPr>
            <a:xfrm>
              <a:off x="-215900" y="-304800"/>
              <a:ext cx="1994209"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56358C"/>
                  </a:solidFill>
                </a:defRPr>
              </a:lvl1pPr>
            </a:lstStyle>
            <a:p>
              <a:r>
                <a:t>EIC TRANSITION</a:t>
              </a:r>
            </a:p>
          </p:txBody>
        </p:sp>
        <p:sp>
          <p:nvSpPr>
            <p:cNvPr id="499" name="TextBox 72"/>
            <p:cNvSpPr txBox="1"/>
            <p:nvPr/>
          </p:nvSpPr>
          <p:spPr>
            <a:xfrm>
              <a:off x="-38100" y="-47914"/>
              <a:ext cx="1742381" cy="169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For consortia &amp;</a:t>
              </a:r>
            </a:p>
            <a:p>
              <a:pPr defTabSz="457200">
                <a:defRPr sz="1400">
                  <a:latin typeface="Averta PE Semibold"/>
                  <a:ea typeface="Averta PE Semibold"/>
                  <a:cs typeface="Averta PE Semibold"/>
                  <a:sym typeface="Averta PE Semibold"/>
                </a:defRPr>
              </a:pPr>
              <a:r>
                <a:t>single companies</a:t>
              </a:r>
            </a:p>
            <a:p>
              <a:pPr defTabSz="457200">
                <a:defRPr sz="1400">
                  <a:latin typeface="Averta PE Semibold"/>
                  <a:ea typeface="Averta PE Semibold"/>
                  <a:cs typeface="Averta PE Semibold"/>
                  <a:sym typeface="Averta PE Semibold"/>
                </a:defRPr>
              </a:pPr>
              <a:r>
                <a:t>Grants up to</a:t>
              </a:r>
            </a:p>
            <a:p>
              <a:pPr defTabSz="457200">
                <a:defRPr sz="1400">
                  <a:latin typeface="Averta PE Semibold"/>
                  <a:ea typeface="Averta PE Semibold"/>
                  <a:cs typeface="Averta PE Semibold"/>
                  <a:sym typeface="Averta PE Semibold"/>
                </a:defRPr>
              </a:pPr>
              <a:r>
                <a:rPr>
                  <a:solidFill>
                    <a:srgbClr val="E0252F"/>
                  </a:solidFill>
                </a:rPr>
                <a:t>€2.5 million</a:t>
              </a:r>
            </a:p>
            <a:p>
              <a:pPr defTabSz="457200">
                <a:defRPr sz="1400">
                  <a:latin typeface="Averta PE Semibold"/>
                  <a:ea typeface="Averta PE Semibold"/>
                  <a:cs typeface="Averta PE Semibold"/>
                  <a:sym typeface="Averta PE Semibold"/>
                </a:defRPr>
              </a:pPr>
              <a:r>
                <a:t>To develop</a:t>
              </a:r>
            </a:p>
            <a:p>
              <a:pPr defTabSz="457200">
                <a:defRPr sz="1400">
                  <a:latin typeface="Averta PE Semibold"/>
                  <a:ea typeface="Averta PE Semibold"/>
                  <a:cs typeface="Averta PE Semibold"/>
                  <a:sym typeface="Averta PE Semibold"/>
                </a:defRPr>
              </a:pPr>
              <a:r>
                <a:t>business cases</a:t>
              </a:r>
            </a:p>
            <a:p>
              <a:pPr defTabSz="457200">
                <a:defRPr sz="1400">
                  <a:latin typeface="Averta PE Semibold"/>
                  <a:ea typeface="Averta PE Semibold"/>
                  <a:cs typeface="Averta PE Semibold"/>
                  <a:sym typeface="Averta PE Semibold"/>
                </a:defRPr>
              </a:pPr>
              <a:r>
                <a:t>(TRL 4-6)</a:t>
              </a:r>
            </a:p>
          </p:txBody>
        </p:sp>
        <p:pic>
          <p:nvPicPr>
            <p:cNvPr id="500"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65100" y="86339"/>
              <a:ext cx="101600" cy="101272"/>
            </a:xfrm>
            <a:prstGeom prst="rect">
              <a:avLst/>
            </a:prstGeom>
            <a:ln w="12700" cap="flat">
              <a:noFill/>
              <a:miter lim="400000"/>
            </a:ln>
            <a:effectLst/>
          </p:spPr>
        </p:pic>
        <p:pic>
          <p:nvPicPr>
            <p:cNvPr id="50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65100" y="524754"/>
              <a:ext cx="101600" cy="101273"/>
            </a:xfrm>
            <a:prstGeom prst="rect">
              <a:avLst/>
            </a:prstGeom>
            <a:ln w="12700" cap="flat">
              <a:noFill/>
              <a:miter lim="400000"/>
            </a:ln>
            <a:effectLst/>
          </p:spPr>
        </p:pic>
        <p:pic>
          <p:nvPicPr>
            <p:cNvPr id="50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65100" y="988570"/>
              <a:ext cx="101600" cy="101273"/>
            </a:xfrm>
            <a:prstGeom prst="rect">
              <a:avLst/>
            </a:prstGeom>
            <a:ln w="12700" cap="flat">
              <a:noFill/>
              <a:miter lim="400000"/>
            </a:ln>
            <a:effectLst/>
          </p:spPr>
        </p:pic>
      </p:grpSp>
      <p:pic>
        <p:nvPicPr>
          <p:cNvPr id="504" name="Image" descr="Image"/>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3621620" y="1871148"/>
            <a:ext cx="1270001" cy="664254"/>
          </a:xfrm>
          <a:prstGeom prst="rect">
            <a:avLst/>
          </a:prstGeom>
          <a:ln w="12700">
            <a:miter lim="400000"/>
          </a:ln>
        </p:spPr>
      </p:pic>
      <p:pic>
        <p:nvPicPr>
          <p:cNvPr id="505" name="Image" descr="Image"/>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8396275" y="1618861"/>
            <a:ext cx="1117601" cy="1654260"/>
          </a:xfrm>
          <a:prstGeom prst="rect">
            <a:avLst/>
          </a:prstGeom>
          <a:ln w="12700">
            <a:miter lim="400000"/>
          </a:ln>
        </p:spPr>
      </p:pic>
      <p:pic>
        <p:nvPicPr>
          <p:cNvPr id="506" name="Image" descr="Image"/>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rot="2100000">
            <a:off x="4807793" y="2227708"/>
            <a:ext cx="2095501" cy="1433563"/>
          </a:xfrm>
          <a:prstGeom prst="rect">
            <a:avLst/>
          </a:prstGeom>
          <a:ln w="12700">
            <a:miter lim="400000"/>
          </a:ln>
        </p:spPr>
      </p:pic>
      <p:pic>
        <p:nvPicPr>
          <p:cNvPr id="507" name="Image" descr="Image"/>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7820646" y="3213244"/>
            <a:ext cx="508001" cy="507770"/>
          </a:xfrm>
          <a:prstGeom prst="rect">
            <a:avLst/>
          </a:prstGeom>
          <a:ln w="12700">
            <a:miter lim="400000"/>
          </a:ln>
        </p:spPr>
      </p:pic>
      <p:grpSp>
        <p:nvGrpSpPr>
          <p:cNvPr id="514" name="Group"/>
          <p:cNvGrpSpPr/>
          <p:nvPr/>
        </p:nvGrpSpPr>
        <p:grpSpPr>
          <a:xfrm>
            <a:off x="9598286" y="1372017"/>
            <a:ext cx="2805510" cy="1551048"/>
            <a:chOff x="0" y="0"/>
            <a:chExt cx="2805509" cy="1551046"/>
          </a:xfrm>
        </p:grpSpPr>
        <p:sp>
          <p:nvSpPr>
            <p:cNvPr id="508" name="TextBox 72"/>
            <p:cNvSpPr txBox="1"/>
            <p:nvPr/>
          </p:nvSpPr>
          <p:spPr>
            <a:xfrm>
              <a:off x="0" y="0"/>
              <a:ext cx="2157324" cy="548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solidFill>
                    <a:srgbClr val="56358C"/>
                  </a:solidFill>
                </a:defRPr>
              </a:pPr>
              <a:r>
                <a:t>EIC ACCELERATOR </a:t>
              </a:r>
            </a:p>
            <a:p>
              <a:pPr>
                <a:defRPr sz="1400">
                  <a:solidFill>
                    <a:srgbClr val="56358C"/>
                  </a:solidFill>
                </a:defRPr>
              </a:pPr>
              <a:r>
                <a:t>SERVICES</a:t>
              </a:r>
            </a:p>
          </p:txBody>
        </p:sp>
        <p:sp>
          <p:nvSpPr>
            <p:cNvPr id="509" name="TextBox 72"/>
            <p:cNvSpPr txBox="1"/>
            <p:nvPr/>
          </p:nvSpPr>
          <p:spPr>
            <a:xfrm>
              <a:off x="152400" y="545206"/>
              <a:ext cx="2653110" cy="1005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Mentors, coaches</a:t>
              </a:r>
            </a:p>
            <a:p>
              <a:pPr defTabSz="457200">
                <a:defRPr sz="1400">
                  <a:latin typeface="Averta PE Semibold"/>
                  <a:ea typeface="Averta PE Semibold"/>
                  <a:cs typeface="Averta PE Semibold"/>
                  <a:sym typeface="Averta PE Semibold"/>
                </a:defRPr>
              </a:pPr>
              <a:r>
                <a:t>Global partners</a:t>
              </a:r>
            </a:p>
            <a:p>
              <a:pPr defTabSz="457200">
                <a:defRPr sz="1400">
                  <a:latin typeface="Averta PE Semibold"/>
                  <a:ea typeface="Averta PE Semibold"/>
                  <a:cs typeface="Averta PE Semibold"/>
                  <a:sym typeface="Averta PE Semibold"/>
                </a:defRPr>
              </a:pPr>
              <a:r>
                <a:t>Innovation ecosystems</a:t>
              </a:r>
            </a:p>
            <a:p>
              <a:pPr defTabSz="457200">
                <a:defRPr sz="1400">
                  <a:latin typeface="Averta PE Semibold"/>
                  <a:ea typeface="Averta PE Semibold"/>
                  <a:cs typeface="Averta PE Semibold"/>
                  <a:sym typeface="Averta PE Semibold"/>
                </a:defRPr>
              </a:pPr>
              <a:r>
                <a:t>EIC Community Platform</a:t>
              </a:r>
            </a:p>
          </p:txBody>
        </p:sp>
        <p:pic>
          <p:nvPicPr>
            <p:cNvPr id="510"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673821"/>
              <a:ext cx="101601" cy="101273"/>
            </a:xfrm>
            <a:prstGeom prst="rect">
              <a:avLst/>
            </a:prstGeom>
            <a:ln w="12700" cap="flat">
              <a:noFill/>
              <a:miter lim="400000"/>
            </a:ln>
            <a:effectLst/>
          </p:spPr>
        </p:pic>
        <p:pic>
          <p:nvPicPr>
            <p:cNvPr id="51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896337"/>
              <a:ext cx="101601" cy="101273"/>
            </a:xfrm>
            <a:prstGeom prst="rect">
              <a:avLst/>
            </a:prstGeom>
            <a:ln w="12700" cap="flat">
              <a:noFill/>
              <a:miter lim="400000"/>
            </a:ln>
            <a:effectLst/>
          </p:spPr>
        </p:pic>
        <p:pic>
          <p:nvPicPr>
            <p:cNvPr id="51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1118853"/>
              <a:ext cx="101601" cy="101272"/>
            </a:xfrm>
            <a:prstGeom prst="rect">
              <a:avLst/>
            </a:prstGeom>
            <a:ln w="12700" cap="flat">
              <a:noFill/>
              <a:miter lim="400000"/>
            </a:ln>
            <a:effectLst/>
          </p:spPr>
        </p:pic>
        <p:pic>
          <p:nvPicPr>
            <p:cNvPr id="513"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1347453"/>
              <a:ext cx="101601" cy="101272"/>
            </a:xfrm>
            <a:prstGeom prst="rect">
              <a:avLst/>
            </a:prstGeom>
            <a:ln w="12700" cap="flat">
              <a:noFill/>
              <a:miter lim="400000"/>
            </a:ln>
            <a:effectLst/>
          </p:spPr>
        </p:pic>
      </p:grpSp>
      <p:grpSp>
        <p:nvGrpSpPr>
          <p:cNvPr id="524" name="Group"/>
          <p:cNvGrpSpPr/>
          <p:nvPr/>
        </p:nvGrpSpPr>
        <p:grpSpPr>
          <a:xfrm>
            <a:off x="943766" y="174713"/>
            <a:ext cx="3998111" cy="1217728"/>
            <a:chOff x="-820837" y="-218411"/>
            <a:chExt cx="3998109" cy="1217727"/>
          </a:xfrm>
        </p:grpSpPr>
        <p:pic>
          <p:nvPicPr>
            <p:cNvPr id="515" name="Image" descr="Image"/>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2415271" y="0"/>
              <a:ext cx="762001" cy="759536"/>
            </a:xfrm>
            <a:prstGeom prst="rect">
              <a:avLst/>
            </a:prstGeom>
            <a:ln w="12700" cap="flat">
              <a:noFill/>
              <a:miter lim="400000"/>
            </a:ln>
            <a:effectLst/>
          </p:spPr>
        </p:pic>
        <p:sp>
          <p:nvSpPr>
            <p:cNvPr id="516" name="TextBox 72"/>
            <p:cNvSpPr txBox="1"/>
            <p:nvPr/>
          </p:nvSpPr>
          <p:spPr>
            <a:xfrm>
              <a:off x="152400" y="-218411"/>
              <a:ext cx="2141538" cy="2819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r">
                <a:defRPr sz="1200">
                  <a:solidFill>
                    <a:srgbClr val="BE443E"/>
                  </a:solidFill>
                </a:defRPr>
              </a:lvl1pPr>
            </a:lstStyle>
            <a:p>
              <a:r>
                <a:rPr dirty="0"/>
                <a:t>EIC PRIZES</a:t>
              </a:r>
            </a:p>
          </p:txBody>
        </p:sp>
        <p:sp>
          <p:nvSpPr>
            <p:cNvPr id="517" name="TextBox 72"/>
            <p:cNvSpPr txBox="1"/>
            <p:nvPr/>
          </p:nvSpPr>
          <p:spPr>
            <a:xfrm>
              <a:off x="-820837" y="40915"/>
              <a:ext cx="2962375" cy="95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r" defTabSz="457200">
                <a:lnSpc>
                  <a:spcPct val="80000"/>
                </a:lnSpc>
                <a:defRPr sz="1400">
                  <a:latin typeface="Averta PE Semibold"/>
                  <a:ea typeface="Averta PE Semibold"/>
                  <a:cs typeface="Averta PE Semibold"/>
                  <a:sym typeface="Averta PE Semibold"/>
                </a:defRPr>
              </a:pPr>
              <a:r>
                <a:rPr dirty="0"/>
                <a:t>Women innovators</a:t>
              </a:r>
            </a:p>
            <a:p>
              <a:pPr algn="r" defTabSz="457200">
                <a:lnSpc>
                  <a:spcPct val="80000"/>
                </a:lnSpc>
                <a:defRPr sz="1400">
                  <a:latin typeface="Averta PE Semibold"/>
                  <a:ea typeface="Averta PE Semibold"/>
                  <a:cs typeface="Averta PE Semibold"/>
                  <a:sym typeface="Averta PE Semibold"/>
                </a:defRPr>
              </a:pPr>
              <a:r>
                <a:rPr dirty="0"/>
                <a:t>Capital of innovation</a:t>
              </a:r>
            </a:p>
            <a:p>
              <a:pPr algn="r" defTabSz="457200">
                <a:lnSpc>
                  <a:spcPct val="80000"/>
                </a:lnSpc>
                <a:defRPr sz="1400">
                  <a:latin typeface="Averta PE Semibold"/>
                  <a:ea typeface="Averta PE Semibold"/>
                  <a:cs typeface="Averta PE Semibold"/>
                  <a:sym typeface="Averta PE Semibold"/>
                </a:defRPr>
              </a:pPr>
              <a:r>
                <a:rPr dirty="0"/>
                <a:t>Innovation procurement</a:t>
              </a:r>
            </a:p>
            <a:p>
              <a:pPr algn="r" defTabSz="457200">
                <a:lnSpc>
                  <a:spcPct val="80000"/>
                </a:lnSpc>
                <a:defRPr sz="1400">
                  <a:latin typeface="Averta PE Semibold"/>
                  <a:ea typeface="Averta PE Semibold"/>
                  <a:cs typeface="Averta PE Semibold"/>
                  <a:sym typeface="Averta PE Semibold"/>
                </a:defRPr>
              </a:pPr>
              <a:r>
                <a:rPr dirty="0"/>
                <a:t>Social innovation</a:t>
              </a:r>
            </a:p>
            <a:p>
              <a:pPr algn="r" defTabSz="457200">
                <a:lnSpc>
                  <a:spcPct val="80000"/>
                </a:lnSpc>
                <a:defRPr sz="1400">
                  <a:latin typeface="Averta PE Semibold"/>
                  <a:ea typeface="Averta PE Semibold"/>
                  <a:cs typeface="Averta PE Semibold"/>
                  <a:sym typeface="Averta PE Semibold"/>
                </a:defRPr>
              </a:pPr>
              <a:r>
                <a:rPr dirty="0"/>
                <a:t>Humanitarian Innovation</a:t>
              </a:r>
            </a:p>
          </p:txBody>
        </p:sp>
        <p:pic>
          <p:nvPicPr>
            <p:cNvPr id="518"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92305"/>
              <a:ext cx="101601" cy="101273"/>
            </a:xfrm>
            <a:prstGeom prst="rect">
              <a:avLst/>
            </a:prstGeom>
            <a:ln w="12700" cap="flat">
              <a:noFill/>
              <a:miter lim="400000"/>
            </a:ln>
            <a:effectLst/>
          </p:spPr>
        </p:pic>
        <p:pic>
          <p:nvPicPr>
            <p:cNvPr id="519"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275292"/>
              <a:ext cx="101601" cy="101272"/>
            </a:xfrm>
            <a:prstGeom prst="rect">
              <a:avLst/>
            </a:prstGeom>
            <a:ln w="12700" cap="flat">
              <a:noFill/>
              <a:miter lim="400000"/>
            </a:ln>
            <a:effectLst/>
          </p:spPr>
        </p:pic>
        <p:pic>
          <p:nvPicPr>
            <p:cNvPr id="520"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458278"/>
              <a:ext cx="101601" cy="101273"/>
            </a:xfrm>
            <a:prstGeom prst="rect">
              <a:avLst/>
            </a:prstGeom>
            <a:ln w="12700" cap="flat">
              <a:noFill/>
              <a:miter lim="400000"/>
            </a:ln>
            <a:effectLst/>
          </p:spPr>
        </p:pic>
        <p:pic>
          <p:nvPicPr>
            <p:cNvPr id="52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641264"/>
              <a:ext cx="101601" cy="101273"/>
            </a:xfrm>
            <a:prstGeom prst="rect">
              <a:avLst/>
            </a:prstGeom>
            <a:ln w="12700" cap="flat">
              <a:noFill/>
              <a:miter lim="400000"/>
            </a:ln>
            <a:effectLst/>
          </p:spPr>
        </p:pic>
        <p:pic>
          <p:nvPicPr>
            <p:cNvPr id="52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824251"/>
              <a:ext cx="101601" cy="101272"/>
            </a:xfrm>
            <a:prstGeom prst="rect">
              <a:avLst/>
            </a:prstGeom>
            <a:ln w="12700" cap="flat">
              <a:noFill/>
              <a:miter lim="400000"/>
            </a:ln>
            <a:effectLst/>
          </p:spPr>
        </p:pic>
      </p:grpSp>
      <p:pic>
        <p:nvPicPr>
          <p:cNvPr id="525" name="EIC square.ai" descr="EIC square.ai"/>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0651930" y="6247878"/>
            <a:ext cx="1397816" cy="4697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470"/>
                                        </p:tgtEl>
                                        <p:attrNameLst>
                                          <p:attrName>style.visibility</p:attrName>
                                        </p:attrNameLst>
                                      </p:cBhvr>
                                      <p:to>
                                        <p:strVal val="visible"/>
                                      </p:to>
                                    </p:set>
                                    <p:animEffect transition="in" filter="fade">
                                      <p:cBhvr>
                                        <p:cTn id="11" dur="500"/>
                                        <p:tgtEl>
                                          <p:spTgt spid="470"/>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472"/>
                                        </p:tgtEl>
                                        <p:attrNameLst>
                                          <p:attrName>style.visibility</p:attrName>
                                        </p:attrNameLst>
                                      </p:cBhvr>
                                      <p:to>
                                        <p:strVal val="visible"/>
                                      </p:to>
                                    </p:set>
                                    <p:animEffect transition="in" filter="fade">
                                      <p:cBhvr>
                                        <p:cTn id="15" dur="500"/>
                                        <p:tgtEl>
                                          <p:spTgt spid="472"/>
                                        </p:tgtEl>
                                      </p:cBhvr>
                                    </p:animEffect>
                                  </p:childTnLst>
                                </p:cTn>
                              </p:par>
                            </p:childTnLst>
                          </p:cTn>
                        </p:par>
                        <p:par>
                          <p:cTn id="16" fill="hold">
                            <p:stCondLst>
                              <p:cond delay="1500"/>
                            </p:stCondLst>
                            <p:childTnLst>
                              <p:par>
                                <p:cTn id="17" presetID="10" presetClass="entr" fill="hold" grpId="0" nodeType="afterEffect">
                                  <p:stCondLst>
                                    <p:cond delay="0"/>
                                  </p:stCondLst>
                                  <p:iterate>
                                    <p:tmAbs val="0"/>
                                  </p:iterate>
                                  <p:childTnLst>
                                    <p:set>
                                      <p:cBhvr>
                                        <p:cTn id="18" fill="hold"/>
                                        <p:tgtEl>
                                          <p:spTgt spid="478"/>
                                        </p:tgtEl>
                                        <p:attrNameLst>
                                          <p:attrName>style.visibility</p:attrName>
                                        </p:attrNameLst>
                                      </p:cBhvr>
                                      <p:to>
                                        <p:strVal val="visible"/>
                                      </p:to>
                                    </p:set>
                                    <p:animEffect transition="in" filter="fade">
                                      <p:cBhvr>
                                        <p:cTn id="19" dur="500"/>
                                        <p:tgtEl>
                                          <p:spTgt spid="478"/>
                                        </p:tgtEl>
                                      </p:cBhvr>
                                    </p:animEffect>
                                  </p:childTnLst>
                                </p:cTn>
                              </p:par>
                            </p:childTnLst>
                          </p:cTn>
                        </p:par>
                        <p:par>
                          <p:cTn id="20" fill="hold">
                            <p:stCondLst>
                              <p:cond delay="2000"/>
                            </p:stCondLst>
                            <p:childTnLst>
                              <p:par>
                                <p:cTn id="21" presetID="10" presetClass="entr" fill="hold" grpId="0" nodeType="afterEffect">
                                  <p:stCondLst>
                                    <p:cond delay="0"/>
                                  </p:stCondLst>
                                  <p:iterate>
                                    <p:tmAbs val="0"/>
                                  </p:iterate>
                                  <p:childTnLst>
                                    <p:set>
                                      <p:cBhvr>
                                        <p:cTn id="22" fill="hold"/>
                                        <p:tgtEl>
                                          <p:spTgt spid="486"/>
                                        </p:tgtEl>
                                        <p:attrNameLst>
                                          <p:attrName>style.visibility</p:attrName>
                                        </p:attrNameLst>
                                      </p:cBhvr>
                                      <p:to>
                                        <p:strVal val="visible"/>
                                      </p:to>
                                    </p:set>
                                    <p:animEffect transition="in" filter="fade">
                                      <p:cBhvr>
                                        <p:cTn id="23" dur="500"/>
                                        <p:tgtEl>
                                          <p:spTgt spid="486"/>
                                        </p:tgtEl>
                                      </p:cBhvr>
                                    </p:animEffect>
                                  </p:childTnLst>
                                </p:cTn>
                              </p:par>
                            </p:childTnLst>
                          </p:cTn>
                        </p:par>
                        <p:par>
                          <p:cTn id="24" fill="hold">
                            <p:stCondLst>
                              <p:cond delay="2500"/>
                            </p:stCondLst>
                            <p:childTnLst>
                              <p:par>
                                <p:cTn id="25" presetID="10" presetClass="entr" fill="hold" grpId="0" nodeType="afterEffect">
                                  <p:stCondLst>
                                    <p:cond delay="0"/>
                                  </p:stCondLst>
                                  <p:iterate>
                                    <p:tmAbs val="0"/>
                                  </p:iterate>
                                  <p:childTnLst>
                                    <p:set>
                                      <p:cBhvr>
                                        <p:cTn id="26" fill="hold"/>
                                        <p:tgtEl>
                                          <p:spTgt spid="479"/>
                                        </p:tgtEl>
                                        <p:attrNameLst>
                                          <p:attrName>style.visibility</p:attrName>
                                        </p:attrNameLst>
                                      </p:cBhvr>
                                      <p:to>
                                        <p:strVal val="visible"/>
                                      </p:to>
                                    </p:set>
                                    <p:animEffect transition="in" filter="fade">
                                      <p:cBhvr>
                                        <p:cTn id="27" dur="500"/>
                                        <p:tgtEl>
                                          <p:spTgt spid="479"/>
                                        </p:tgtEl>
                                      </p:cBhvr>
                                    </p:animEffect>
                                  </p:childTnLst>
                                </p:cTn>
                              </p:par>
                            </p:childTnLst>
                          </p:cTn>
                        </p:par>
                        <p:par>
                          <p:cTn id="28" fill="hold">
                            <p:stCondLst>
                              <p:cond delay="3000"/>
                            </p:stCondLst>
                            <p:childTnLst>
                              <p:par>
                                <p:cTn id="29" presetID="10" presetClass="entr" fill="hold" grpId="0" nodeType="afterEffect">
                                  <p:stCondLst>
                                    <p:cond delay="0"/>
                                  </p:stCondLst>
                                  <p:iterate>
                                    <p:tmAbs val="0"/>
                                  </p:iterate>
                                  <p:childTnLst>
                                    <p:set>
                                      <p:cBhvr>
                                        <p:cTn id="30" fill="hold"/>
                                        <p:tgtEl>
                                          <p:spTgt spid="480"/>
                                        </p:tgtEl>
                                        <p:attrNameLst>
                                          <p:attrName>style.visibility</p:attrName>
                                        </p:attrNameLst>
                                      </p:cBhvr>
                                      <p:to>
                                        <p:strVal val="visible"/>
                                      </p:to>
                                    </p:set>
                                    <p:animEffect transition="in" filter="fade">
                                      <p:cBhvr>
                                        <p:cTn id="31" dur="500"/>
                                        <p:tgtEl>
                                          <p:spTgt spid="480"/>
                                        </p:tgtEl>
                                      </p:cBhvr>
                                    </p:animEffect>
                                  </p:childTnLst>
                                </p:cTn>
                              </p:par>
                            </p:childTnLst>
                          </p:cTn>
                        </p:par>
                        <p:par>
                          <p:cTn id="32" fill="hold">
                            <p:stCondLst>
                              <p:cond delay="3500"/>
                            </p:stCondLst>
                            <p:childTnLst>
                              <p:par>
                                <p:cTn id="33" presetID="10" presetClass="entr" fill="hold" grpId="0" nodeType="afterEffect">
                                  <p:stCondLst>
                                    <p:cond delay="0"/>
                                  </p:stCondLst>
                                  <p:iterate>
                                    <p:tmAbs val="0"/>
                                  </p:iterate>
                                  <p:childTnLst>
                                    <p:set>
                                      <p:cBhvr>
                                        <p:cTn id="34" fill="hold"/>
                                        <p:tgtEl>
                                          <p:spTgt spid="496"/>
                                        </p:tgtEl>
                                        <p:attrNameLst>
                                          <p:attrName>style.visibility</p:attrName>
                                        </p:attrNameLst>
                                      </p:cBhvr>
                                      <p:to>
                                        <p:strVal val="visible"/>
                                      </p:to>
                                    </p:set>
                                    <p:animEffect transition="in" filter="fade">
                                      <p:cBhvr>
                                        <p:cTn id="35" dur="500"/>
                                        <p:tgtEl>
                                          <p:spTgt spid="496"/>
                                        </p:tgtEl>
                                      </p:cBhvr>
                                    </p:animEffect>
                                  </p:childTnLst>
                                </p:cTn>
                              </p:par>
                            </p:childTnLst>
                          </p:cTn>
                        </p:par>
                        <p:par>
                          <p:cTn id="36" fill="hold">
                            <p:stCondLst>
                              <p:cond delay="4000"/>
                            </p:stCondLst>
                            <p:childTnLst>
                              <p:par>
                                <p:cTn id="37" presetID="10" presetClass="entr" fill="hold" grpId="0" nodeType="afterEffect">
                                  <p:stCondLst>
                                    <p:cond delay="0"/>
                                  </p:stCondLst>
                                  <p:iterate>
                                    <p:tmAbs val="0"/>
                                  </p:iterate>
                                  <p:childTnLst>
                                    <p:set>
                                      <p:cBhvr>
                                        <p:cTn id="38" fill="hold"/>
                                        <p:tgtEl>
                                          <p:spTgt spid="503"/>
                                        </p:tgtEl>
                                        <p:attrNameLst>
                                          <p:attrName>style.visibility</p:attrName>
                                        </p:attrNameLst>
                                      </p:cBhvr>
                                      <p:to>
                                        <p:strVal val="visible"/>
                                      </p:to>
                                    </p:set>
                                    <p:animEffect transition="in" filter="fade">
                                      <p:cBhvr>
                                        <p:cTn id="39" dur="500"/>
                                        <p:tgtEl>
                                          <p:spTgt spid="503"/>
                                        </p:tgtEl>
                                      </p:cBhvr>
                                    </p:animEffect>
                                  </p:childTnLst>
                                </p:cTn>
                              </p:par>
                            </p:childTnLst>
                          </p:cTn>
                        </p:par>
                        <p:par>
                          <p:cTn id="40" fill="hold">
                            <p:stCondLst>
                              <p:cond delay="4500"/>
                            </p:stCondLst>
                            <p:childTnLst>
                              <p:par>
                                <p:cTn id="41" presetID="10" presetClass="entr" fill="hold" grpId="0" nodeType="afterEffect">
                                  <p:stCondLst>
                                    <p:cond delay="0"/>
                                  </p:stCondLst>
                                  <p:iterate>
                                    <p:tmAbs val="0"/>
                                  </p:iterate>
                                  <p:childTnLst>
                                    <p:set>
                                      <p:cBhvr>
                                        <p:cTn id="42" fill="hold"/>
                                        <p:tgtEl>
                                          <p:spTgt spid="497"/>
                                        </p:tgtEl>
                                        <p:attrNameLst>
                                          <p:attrName>style.visibility</p:attrName>
                                        </p:attrNameLst>
                                      </p:cBhvr>
                                      <p:to>
                                        <p:strVal val="visible"/>
                                      </p:to>
                                    </p:set>
                                    <p:animEffect transition="in" filter="fade">
                                      <p:cBhvr>
                                        <p:cTn id="43" dur="500"/>
                                        <p:tgtEl>
                                          <p:spTgt spid="497"/>
                                        </p:tgtEl>
                                      </p:cBhvr>
                                    </p:animEffect>
                                  </p:childTnLst>
                                </p:cTn>
                              </p:par>
                            </p:childTnLst>
                          </p:cTn>
                        </p:par>
                        <p:par>
                          <p:cTn id="44" fill="hold">
                            <p:stCondLst>
                              <p:cond delay="5000"/>
                            </p:stCondLst>
                            <p:childTnLst>
                              <p:par>
                                <p:cTn id="45" presetID="10" presetClass="entr" fill="hold" grpId="0" nodeType="afterEffect">
                                  <p:stCondLst>
                                    <p:cond delay="0"/>
                                  </p:stCondLst>
                                  <p:iterate>
                                    <p:tmAbs val="0"/>
                                  </p:iterate>
                                  <p:childTnLst>
                                    <p:set>
                                      <p:cBhvr>
                                        <p:cTn id="46" fill="hold"/>
                                        <p:tgtEl>
                                          <p:spTgt spid="488"/>
                                        </p:tgtEl>
                                        <p:attrNameLst>
                                          <p:attrName>style.visibility</p:attrName>
                                        </p:attrNameLst>
                                      </p:cBhvr>
                                      <p:to>
                                        <p:strVal val="visible"/>
                                      </p:to>
                                    </p:set>
                                    <p:animEffect transition="in" filter="fade">
                                      <p:cBhvr>
                                        <p:cTn id="47" dur="500"/>
                                        <p:tgtEl>
                                          <p:spTgt spid="488"/>
                                        </p:tgtEl>
                                      </p:cBhvr>
                                    </p:animEffect>
                                  </p:childTnLst>
                                </p:cTn>
                              </p:par>
                            </p:childTnLst>
                          </p:cTn>
                        </p:par>
                        <p:par>
                          <p:cTn id="48" fill="hold">
                            <p:stCondLst>
                              <p:cond delay="5500"/>
                            </p:stCondLst>
                            <p:childTnLst>
                              <p:par>
                                <p:cTn id="49" presetID="10" presetClass="entr" fill="hold" grpId="0" nodeType="afterEffect">
                                  <p:stCondLst>
                                    <p:cond delay="0"/>
                                  </p:stCondLst>
                                  <p:iterate>
                                    <p:tmAbs val="0"/>
                                  </p:iterate>
                                  <p:childTnLst>
                                    <p:set>
                                      <p:cBhvr>
                                        <p:cTn id="50" fill="hold"/>
                                        <p:tgtEl>
                                          <p:spTgt spid="487"/>
                                        </p:tgtEl>
                                        <p:attrNameLst>
                                          <p:attrName>style.visibility</p:attrName>
                                        </p:attrNameLst>
                                      </p:cBhvr>
                                      <p:to>
                                        <p:strVal val="visible"/>
                                      </p:to>
                                    </p:set>
                                    <p:animEffect transition="in" filter="fade">
                                      <p:cBhvr>
                                        <p:cTn id="51" dur="500"/>
                                        <p:tgtEl>
                                          <p:spTgt spid="487"/>
                                        </p:tgtEl>
                                      </p:cBhvr>
                                    </p:animEffect>
                                  </p:childTnLst>
                                </p:cTn>
                              </p:par>
                            </p:childTnLst>
                          </p:cTn>
                        </p:par>
                        <p:par>
                          <p:cTn id="52" fill="hold">
                            <p:stCondLst>
                              <p:cond delay="6000"/>
                            </p:stCondLst>
                            <p:childTnLst>
                              <p:par>
                                <p:cTn id="53" presetID="10" presetClass="entr" fill="hold" grpId="0" nodeType="afterEffect">
                                  <p:stCondLst>
                                    <p:cond delay="0"/>
                                  </p:stCondLst>
                                  <p:iterate>
                                    <p:tmAbs val="0"/>
                                  </p:iterate>
                                  <p:childTnLst>
                                    <p:set>
                                      <p:cBhvr>
                                        <p:cTn id="54" fill="hold"/>
                                        <p:tgtEl>
                                          <p:spTgt spid="495"/>
                                        </p:tgtEl>
                                        <p:attrNameLst>
                                          <p:attrName>style.visibility</p:attrName>
                                        </p:attrNameLst>
                                      </p:cBhvr>
                                      <p:to>
                                        <p:strVal val="visible"/>
                                      </p:to>
                                    </p:set>
                                    <p:animEffect transition="in" filter="fade">
                                      <p:cBhvr>
                                        <p:cTn id="55" dur="500"/>
                                        <p:tgtEl>
                                          <p:spTgt spid="495"/>
                                        </p:tgtEl>
                                      </p:cBhvr>
                                    </p:animEffect>
                                  </p:childTnLst>
                                </p:cTn>
                              </p:par>
                            </p:childTnLst>
                          </p:cTn>
                        </p:par>
                        <p:par>
                          <p:cTn id="56" fill="hold">
                            <p:stCondLst>
                              <p:cond delay="6500"/>
                            </p:stCondLst>
                            <p:childTnLst>
                              <p:par>
                                <p:cTn id="57" presetID="10" presetClass="entr" fill="hold" grpId="0" nodeType="afterEffect">
                                  <p:stCondLst>
                                    <p:cond delay="0"/>
                                  </p:stCondLst>
                                  <p:iterate>
                                    <p:tmAbs val="0"/>
                                  </p:iterate>
                                  <p:childTnLst>
                                    <p:set>
                                      <p:cBhvr>
                                        <p:cTn id="58" fill="hold"/>
                                        <p:tgtEl>
                                          <p:spTgt spid="506"/>
                                        </p:tgtEl>
                                        <p:attrNameLst>
                                          <p:attrName>style.visibility</p:attrName>
                                        </p:attrNameLst>
                                      </p:cBhvr>
                                      <p:to>
                                        <p:strVal val="visible"/>
                                      </p:to>
                                    </p:set>
                                    <p:animEffect transition="in" filter="fade">
                                      <p:cBhvr>
                                        <p:cTn id="59" dur="500"/>
                                        <p:tgtEl>
                                          <p:spTgt spid="506"/>
                                        </p:tgtEl>
                                      </p:cBhvr>
                                    </p:animEffect>
                                  </p:childTnLst>
                                </p:cTn>
                              </p:par>
                            </p:childTnLst>
                          </p:cTn>
                        </p:par>
                        <p:par>
                          <p:cTn id="60" fill="hold">
                            <p:stCondLst>
                              <p:cond delay="7000"/>
                            </p:stCondLst>
                            <p:childTnLst>
                              <p:par>
                                <p:cTn id="61" presetID="10" presetClass="entr" fill="hold" grpId="0" nodeType="afterEffect">
                                  <p:stCondLst>
                                    <p:cond delay="0"/>
                                  </p:stCondLst>
                                  <p:iterate>
                                    <p:tmAbs val="0"/>
                                  </p:iterate>
                                  <p:childTnLst>
                                    <p:set>
                                      <p:cBhvr>
                                        <p:cTn id="62" fill="hold"/>
                                        <p:tgtEl>
                                          <p:spTgt spid="505"/>
                                        </p:tgtEl>
                                        <p:attrNameLst>
                                          <p:attrName>style.visibility</p:attrName>
                                        </p:attrNameLst>
                                      </p:cBhvr>
                                      <p:to>
                                        <p:strVal val="visible"/>
                                      </p:to>
                                    </p:set>
                                    <p:animEffect transition="in" filter="fade">
                                      <p:cBhvr>
                                        <p:cTn id="63" dur="500"/>
                                        <p:tgtEl>
                                          <p:spTgt spid="505"/>
                                        </p:tgtEl>
                                      </p:cBhvr>
                                    </p:animEffect>
                                  </p:childTnLst>
                                </p:cTn>
                              </p:par>
                            </p:childTnLst>
                          </p:cTn>
                        </p:par>
                        <p:par>
                          <p:cTn id="64" fill="hold">
                            <p:stCondLst>
                              <p:cond delay="7500"/>
                            </p:stCondLst>
                            <p:childTnLst>
                              <p:par>
                                <p:cTn id="65" presetID="10" presetClass="entr" fill="hold" grpId="0" nodeType="afterEffect">
                                  <p:stCondLst>
                                    <p:cond delay="0"/>
                                  </p:stCondLst>
                                  <p:iterate>
                                    <p:tmAbs val="0"/>
                                  </p:iterate>
                                  <p:childTnLst>
                                    <p:set>
                                      <p:cBhvr>
                                        <p:cTn id="66" fill="hold"/>
                                        <p:tgtEl>
                                          <p:spTgt spid="507"/>
                                        </p:tgtEl>
                                        <p:attrNameLst>
                                          <p:attrName>style.visibility</p:attrName>
                                        </p:attrNameLst>
                                      </p:cBhvr>
                                      <p:to>
                                        <p:strVal val="visible"/>
                                      </p:to>
                                    </p:set>
                                    <p:animEffect transition="in" filter="fade">
                                      <p:cBhvr>
                                        <p:cTn id="67" dur="500"/>
                                        <p:tgtEl>
                                          <p:spTgt spid="507"/>
                                        </p:tgtEl>
                                      </p:cBhvr>
                                    </p:animEffect>
                                  </p:childTnLst>
                                </p:cTn>
                              </p:par>
                            </p:childTnLst>
                          </p:cTn>
                        </p:par>
                        <p:par>
                          <p:cTn id="68" fill="hold">
                            <p:stCondLst>
                              <p:cond delay="8000"/>
                            </p:stCondLst>
                            <p:childTnLst>
                              <p:par>
                                <p:cTn id="69" presetID="10" presetClass="entr" fill="hold" grpId="0" nodeType="afterEffect">
                                  <p:stCondLst>
                                    <p:cond delay="0"/>
                                  </p:stCondLst>
                                  <p:iterate>
                                    <p:tmAbs val="0"/>
                                  </p:iterate>
                                  <p:childTnLst>
                                    <p:set>
                                      <p:cBhvr>
                                        <p:cTn id="70" fill="hold"/>
                                        <p:tgtEl>
                                          <p:spTgt spid="514"/>
                                        </p:tgtEl>
                                        <p:attrNameLst>
                                          <p:attrName>style.visibility</p:attrName>
                                        </p:attrNameLst>
                                      </p:cBhvr>
                                      <p:to>
                                        <p:strVal val="visible"/>
                                      </p:to>
                                    </p:set>
                                    <p:animEffect transition="in" filter="fade">
                                      <p:cBhvr>
                                        <p:cTn id="71" dur="500"/>
                                        <p:tgtEl>
                                          <p:spTgt spid="514"/>
                                        </p:tgtEl>
                                      </p:cBhvr>
                                    </p:animEffect>
                                  </p:childTnLst>
                                </p:cTn>
                              </p:par>
                            </p:childTnLst>
                          </p:cTn>
                        </p:par>
                        <p:par>
                          <p:cTn id="72" fill="hold">
                            <p:stCondLst>
                              <p:cond delay="8500"/>
                            </p:stCondLst>
                            <p:childTnLst>
                              <p:par>
                                <p:cTn id="73" presetID="10" presetClass="entr" fill="hold" grpId="0" nodeType="afterEffect">
                                  <p:stCondLst>
                                    <p:cond delay="0"/>
                                  </p:stCondLst>
                                  <p:iterate>
                                    <p:tmAbs val="0"/>
                                  </p:iterate>
                                  <p:childTnLst>
                                    <p:set>
                                      <p:cBhvr>
                                        <p:cTn id="74" fill="hold"/>
                                        <p:tgtEl>
                                          <p:spTgt spid="504"/>
                                        </p:tgtEl>
                                        <p:attrNameLst>
                                          <p:attrName>style.visibility</p:attrName>
                                        </p:attrNameLst>
                                      </p:cBhvr>
                                      <p:to>
                                        <p:strVal val="visible"/>
                                      </p:to>
                                    </p:set>
                                    <p:animEffect transition="in" filter="fade">
                                      <p:cBhvr>
                                        <p:cTn id="75" dur="500"/>
                                        <p:tgtEl>
                                          <p:spTgt spid="504"/>
                                        </p:tgtEl>
                                      </p:cBhvr>
                                    </p:animEffect>
                                  </p:childTnLst>
                                </p:cTn>
                              </p:par>
                            </p:childTnLst>
                          </p:cTn>
                        </p:par>
                        <p:par>
                          <p:cTn id="76" fill="hold">
                            <p:stCondLst>
                              <p:cond delay="9000"/>
                            </p:stCondLst>
                            <p:childTnLst>
                              <p:par>
                                <p:cTn id="77" presetID="10" presetClass="entr" fill="hold" grpId="0" nodeType="afterEffect">
                                  <p:stCondLst>
                                    <p:cond delay="0"/>
                                  </p:stCondLst>
                                  <p:iterate>
                                    <p:tmAbs val="0"/>
                                  </p:iterate>
                                  <p:childTnLst>
                                    <p:set>
                                      <p:cBhvr>
                                        <p:cTn id="78" fill="hold"/>
                                        <p:tgtEl>
                                          <p:spTgt spid="473"/>
                                        </p:tgtEl>
                                        <p:attrNameLst>
                                          <p:attrName>style.visibility</p:attrName>
                                        </p:attrNameLst>
                                      </p:cBhvr>
                                      <p:to>
                                        <p:strVal val="visible"/>
                                      </p:to>
                                    </p:set>
                                    <p:animEffect transition="in" filter="fade">
                                      <p:cBhvr>
                                        <p:cTn id="79" dur="500"/>
                                        <p:tgtEl>
                                          <p:spTgt spid="473"/>
                                        </p:tgtEl>
                                      </p:cBhvr>
                                    </p:animEffect>
                                  </p:childTnLst>
                                </p:cTn>
                              </p:par>
                            </p:childTnLst>
                          </p:cTn>
                        </p:par>
                        <p:par>
                          <p:cTn id="80" fill="hold">
                            <p:stCondLst>
                              <p:cond delay="9500"/>
                            </p:stCondLst>
                            <p:childTnLst>
                              <p:par>
                                <p:cTn id="81" presetID="10" presetClass="entr" fill="hold" grpId="0" nodeType="afterEffect">
                                  <p:stCondLst>
                                    <p:cond delay="0"/>
                                  </p:stCondLst>
                                  <p:iterate>
                                    <p:tmAbs val="0"/>
                                  </p:iterate>
                                  <p:childTnLst>
                                    <p:set>
                                      <p:cBhvr>
                                        <p:cTn id="82" fill="hold"/>
                                        <p:tgtEl>
                                          <p:spTgt spid="477"/>
                                        </p:tgtEl>
                                        <p:attrNameLst>
                                          <p:attrName>style.visibility</p:attrName>
                                        </p:attrNameLst>
                                      </p:cBhvr>
                                      <p:to>
                                        <p:strVal val="visible"/>
                                      </p:to>
                                    </p:set>
                                    <p:animEffect transition="in" filter="fade">
                                      <p:cBhvr>
                                        <p:cTn id="83" dur="500"/>
                                        <p:tgtEl>
                                          <p:spTgt spid="477"/>
                                        </p:tgtEl>
                                      </p:cBhvr>
                                    </p:animEffect>
                                  </p:childTnLst>
                                </p:cTn>
                              </p:par>
                            </p:childTnLst>
                          </p:cTn>
                        </p:par>
                        <p:par>
                          <p:cTn id="84" fill="hold">
                            <p:stCondLst>
                              <p:cond delay="10000"/>
                            </p:stCondLst>
                            <p:childTnLst>
                              <p:par>
                                <p:cTn id="85" presetID="10" presetClass="entr" fill="hold" grpId="0" nodeType="afterEffect">
                                  <p:stCondLst>
                                    <p:cond delay="0"/>
                                  </p:stCondLst>
                                  <p:iterate>
                                    <p:tmAbs val="0"/>
                                  </p:iterate>
                                  <p:childTnLst>
                                    <p:set>
                                      <p:cBhvr>
                                        <p:cTn id="86" fill="hold"/>
                                        <p:tgtEl>
                                          <p:spTgt spid="524"/>
                                        </p:tgtEl>
                                        <p:attrNameLst>
                                          <p:attrName>style.visibility</p:attrName>
                                        </p:attrNameLst>
                                      </p:cBhvr>
                                      <p:to>
                                        <p:strVal val="visible"/>
                                      </p:to>
                                    </p:set>
                                    <p:animEffect transition="in" filter="fade">
                                      <p:cBhvr>
                                        <p:cTn id="87"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animBg="1" advAuto="0"/>
      <p:bldP spid="471" grpId="0" animBg="1" advAuto="0"/>
      <p:bldP spid="472" grpId="0" animBg="1" advAuto="0"/>
      <p:bldP spid="473" grpId="0" animBg="1" advAuto="0"/>
      <p:bldP spid="477" grpId="0" animBg="1" advAuto="0"/>
      <p:bldP spid="478" grpId="0" animBg="1" advAuto="0"/>
      <p:bldP spid="479" grpId="0" animBg="1" advAuto="0"/>
      <p:bldP spid="480" grpId="0" animBg="1" advAuto="0"/>
      <p:bldP spid="486" grpId="0" animBg="1" advAuto="0"/>
      <p:bldP spid="487" grpId="0" animBg="1" advAuto="0"/>
      <p:bldP spid="488" grpId="0" animBg="1" advAuto="0"/>
      <p:bldP spid="495" grpId="0" animBg="1" advAuto="0"/>
      <p:bldP spid="496" grpId="0" animBg="1" advAuto="0"/>
      <p:bldP spid="497" grpId="0" animBg="1" advAuto="0"/>
      <p:bldP spid="503" grpId="0" animBg="1" advAuto="0"/>
      <p:bldP spid="504" grpId="0" animBg="1" advAuto="0"/>
      <p:bldP spid="505" grpId="0" animBg="1" advAuto="0"/>
      <p:bldP spid="506" grpId="0" animBg="1" advAuto="0"/>
      <p:bldP spid="507" grpId="0" animBg="1" advAuto="0"/>
      <p:bldP spid="514" grpId="0" animBg="1" advAuto="0"/>
      <p:bldP spid="52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0752D-AD28-4692-7FBA-108264F74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54398-7975-50A4-6573-261A3EF66FCF}"/>
              </a:ext>
            </a:extLst>
          </p:cNvPr>
          <p:cNvSpPr>
            <a:spLocks noGrp="1"/>
          </p:cNvSpPr>
          <p:nvPr>
            <p:ph type="title"/>
          </p:nvPr>
        </p:nvSpPr>
        <p:spPr>
          <a:xfrm>
            <a:off x="1094145" y="253362"/>
            <a:ext cx="10515600" cy="1325563"/>
          </a:xfrm>
        </p:spPr>
        <p:txBody>
          <a:bodyPr>
            <a:normAutofit/>
          </a:bodyPr>
          <a:lstStyle/>
          <a:p>
            <a:r>
              <a:rPr lang="en-US" sz="3200" b="1">
                <a:solidFill>
                  <a:srgbClr val="002060"/>
                </a:solidFill>
                <a:latin typeface="Verdana"/>
                <a:ea typeface="Verdana"/>
                <a:cs typeface="Arial"/>
              </a:rPr>
              <a:t>CONNECT - Interconnected Innovation Ecosystems (2023/24)</a:t>
            </a:r>
            <a:endParaRPr lang="en-US">
              <a:solidFill>
                <a:srgbClr val="002060"/>
              </a:solidFill>
              <a:cs typeface="Calibri Light"/>
            </a:endParaRPr>
          </a:p>
        </p:txBody>
      </p:sp>
      <p:sp>
        <p:nvSpPr>
          <p:cNvPr id="3" name="Slide Number Placeholder 2">
            <a:extLst>
              <a:ext uri="{FF2B5EF4-FFF2-40B4-BE49-F238E27FC236}">
                <a16:creationId xmlns:a16="http://schemas.microsoft.com/office/drawing/2014/main" id="{C2FF5C9B-46B9-3381-6126-8B9DCA9BBB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F3F40-12FA-4968-8235-5F18DAFE2DEF}"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CB68553D-56FB-17F7-16A6-1038F293BFE8}"/>
              </a:ext>
            </a:extLst>
          </p:cNvPr>
          <p:cNvGraphicFramePr>
            <a:graphicFrameLocks/>
          </p:cNvGraphicFramePr>
          <p:nvPr/>
        </p:nvGraphicFramePr>
        <p:xfrm>
          <a:off x="315310" y="2075793"/>
          <a:ext cx="11674786" cy="2494544"/>
        </p:xfrm>
        <a:graphic>
          <a:graphicData uri="http://schemas.openxmlformats.org/drawingml/2006/table">
            <a:tbl>
              <a:tblPr/>
              <a:tblGrid>
                <a:gridCol w="5281927">
                  <a:extLst>
                    <a:ext uri="{9D8B030D-6E8A-4147-A177-3AD203B41FA5}">
                      <a16:colId xmlns:a16="http://schemas.microsoft.com/office/drawing/2014/main" val="20000"/>
                    </a:ext>
                  </a:extLst>
                </a:gridCol>
                <a:gridCol w="3111269">
                  <a:extLst>
                    <a:ext uri="{9D8B030D-6E8A-4147-A177-3AD203B41FA5}">
                      <a16:colId xmlns:a16="http://schemas.microsoft.com/office/drawing/2014/main" val="20001"/>
                    </a:ext>
                  </a:extLst>
                </a:gridCol>
                <a:gridCol w="1782733">
                  <a:extLst>
                    <a:ext uri="{9D8B030D-6E8A-4147-A177-3AD203B41FA5}">
                      <a16:colId xmlns:a16="http://schemas.microsoft.com/office/drawing/2014/main" val="20003"/>
                    </a:ext>
                  </a:extLst>
                </a:gridCol>
                <a:gridCol w="1498857">
                  <a:extLst>
                    <a:ext uri="{9D8B030D-6E8A-4147-A177-3AD203B41FA5}">
                      <a16:colId xmlns:a16="http://schemas.microsoft.com/office/drawing/2014/main" val="3995975852"/>
                    </a:ext>
                  </a:extLst>
                </a:gridCol>
              </a:tblGrid>
              <a:tr h="85396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err="1">
                          <a:solidFill>
                            <a:schemeClr val="bg1"/>
                          </a:solidFill>
                          <a:effectLst/>
                          <a:latin typeface="Verdana"/>
                          <a:ea typeface="Verdana"/>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err="1">
                          <a:solidFill>
                            <a:schemeClr val="bg1"/>
                          </a:solidFill>
                          <a:effectLst/>
                          <a:latin typeface="Verdana"/>
                          <a:ea typeface="Verdana"/>
                        </a:rPr>
                        <a:t>Type</a:t>
                      </a:r>
                      <a:r>
                        <a:rPr lang="lv-LV" sz="1400" b="1" i="0" u="none" strike="noStrike">
                          <a:solidFill>
                            <a:schemeClr val="bg1"/>
                          </a:solidFill>
                          <a:effectLst/>
                          <a:latin typeface="Verdana"/>
                          <a:ea typeface="Verdana"/>
                        </a:rPr>
                        <a:t> </a:t>
                      </a:r>
                      <a:r>
                        <a:rPr lang="lv-LV" sz="1400" b="1" i="0" u="none" strike="noStrike" err="1">
                          <a:solidFill>
                            <a:schemeClr val="bg1"/>
                          </a:solidFill>
                          <a:effectLst/>
                          <a:latin typeface="Verdana"/>
                          <a:ea typeface="Verdana"/>
                        </a:rPr>
                        <a:t>of</a:t>
                      </a:r>
                      <a:r>
                        <a:rPr lang="lv-LV" sz="1400" b="1" i="0" u="none" strike="noStrike">
                          <a:solidFill>
                            <a:schemeClr val="bg1"/>
                          </a:solidFill>
                          <a:effectLst/>
                          <a:latin typeface="Verdana"/>
                          <a:ea typeface="Verdana"/>
                        </a:rPr>
                        <a:t> </a:t>
                      </a:r>
                      <a:r>
                        <a:rPr lang="lv-LV" sz="1400" b="1" i="0" u="none" strike="noStrike" err="1">
                          <a:solidFill>
                            <a:schemeClr val="bg1"/>
                          </a:solidFill>
                          <a:effectLst/>
                          <a:latin typeface="Verdana"/>
                          <a:ea typeface="Verdana"/>
                        </a:rPr>
                        <a:t>action</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EU contribution per project </a:t>
                      </a:r>
                      <a:endParaRPr lang="en-US" sz="1400" b="1" kern="1200">
                        <a:solidFill>
                          <a:schemeClr val="bg1"/>
                        </a:solidFill>
                        <a:effectLst/>
                        <a:latin typeface="Verdana" panose="020B0604030504040204" pitchFamily="34" charset="0"/>
                        <a:ea typeface="Verdana" panose="020B0604030504040204" pitchFamily="34" charset="0"/>
                        <a:cs typeface="+mn-cs"/>
                      </a:endParaRPr>
                    </a:p>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(EUR million) </a:t>
                      </a:r>
                      <a:endParaRPr lang="en-US" sz="1400" b="1">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Number of projects to be funded </a:t>
                      </a:r>
                      <a:endParaRPr lang="en-US" sz="1400" b="1">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77761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a:lnSpc>
                          <a:spcPct val="100000"/>
                        </a:lnSpc>
                        <a:spcBef>
                          <a:spcPts val="0"/>
                        </a:spcBef>
                        <a:spcAft>
                          <a:spcPts val="0"/>
                        </a:spcAft>
                        <a:buNone/>
                      </a:pPr>
                      <a:endParaRPr lang="en-US" sz="1400" dirty="0"/>
                    </a:p>
                    <a:p>
                      <a:pPr marL="0" marR="0" lvl="0" indent="0" algn="l">
                        <a:lnSpc>
                          <a:spcPct val="100000"/>
                        </a:lnSpc>
                        <a:spcBef>
                          <a:spcPts val="0"/>
                        </a:spcBef>
                        <a:spcAft>
                          <a:spcPts val="0"/>
                        </a:spcAft>
                        <a:buNone/>
                      </a:pPr>
                      <a:r>
                        <a:rPr lang="en-US" sz="1400" b="1" i="0" u="none" strike="noStrike" noProof="0" dirty="0">
                          <a:latin typeface="Verdana"/>
                          <a:hlinkClick r:id="rId3"/>
                        </a:rPr>
                        <a:t>HORIZON-EIE-2024-CONNECT-02-01</a:t>
                      </a:r>
                      <a:r>
                        <a:rPr lang="lv-LV" sz="1400" b="0" i="0" u="none" strike="noStrike" noProof="0" dirty="0">
                          <a:latin typeface="Verdana"/>
                        </a:rPr>
                        <a:t> </a:t>
                      </a:r>
                      <a:r>
                        <a:rPr lang="lv-LV" sz="1400" b="0" i="0" u="none" strike="noStrike" noProof="0" dirty="0" err="1">
                          <a:latin typeface="Verdana"/>
                        </a:rPr>
                        <a:t>Expanding</a:t>
                      </a:r>
                      <a:r>
                        <a:rPr lang="lv-LV" sz="1400" b="0" i="0" u="none" strike="noStrike" noProof="0" dirty="0">
                          <a:latin typeface="Verdana"/>
                        </a:rPr>
                        <a:t> </a:t>
                      </a:r>
                      <a:r>
                        <a:rPr lang="lv-LV" sz="1400" b="0" i="0" u="none" strike="noStrike" noProof="0" dirty="0" err="1">
                          <a:latin typeface="Verdana"/>
                        </a:rPr>
                        <a:t>Academia</a:t>
                      </a:r>
                      <a:r>
                        <a:rPr lang="lv-LV" sz="1400" b="0" i="0" u="none" strike="noStrike" noProof="0" dirty="0">
                          <a:latin typeface="Verdana"/>
                        </a:rPr>
                        <a:t>-Enterprise </a:t>
                      </a:r>
                      <a:r>
                        <a:rPr lang="lv-LV" sz="1400" b="0" i="0" u="none" strike="noStrike" noProof="0" dirty="0" err="1">
                          <a:latin typeface="Verdana"/>
                        </a:rPr>
                        <a:t>Collaborations</a:t>
                      </a:r>
                      <a:br>
                        <a:rPr lang="en-US" sz="1400" dirty="0"/>
                      </a:br>
                      <a:endParaRPr lang="en-US" sz="14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lvl="0" algn="ctr">
                        <a:buNone/>
                      </a:pPr>
                      <a:r>
                        <a:rPr lang="en-GB" sz="1400" b="1" i="0" u="none" strike="noStrike" noProof="0">
                          <a:solidFill>
                            <a:srgbClr val="000000"/>
                          </a:solidFill>
                          <a:effectLst/>
                          <a:latin typeface="Verdana"/>
                          <a:ea typeface="Verdana"/>
                        </a:rPr>
                        <a:t>CSA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lv-LV" sz="1400" err="1">
                          <a:solidFill>
                            <a:schemeClr val="tx1"/>
                          </a:solidFill>
                          <a:latin typeface="Verdana"/>
                          <a:ea typeface="Verdana"/>
                        </a:rPr>
                        <a:t>Around</a:t>
                      </a:r>
                      <a:r>
                        <a:rPr lang="lv-LV" sz="1400">
                          <a:solidFill>
                            <a:schemeClr val="tx1"/>
                          </a:solidFill>
                          <a:latin typeface="Verdana"/>
                          <a:ea typeface="Verdana"/>
                        </a:rPr>
                        <a:t> 0.5 </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lv-LV" sz="1400">
                          <a:solidFill>
                            <a:schemeClr val="tx1"/>
                          </a:solidFill>
                          <a:latin typeface="Verdana"/>
                          <a:ea typeface="Verdana"/>
                        </a:rPr>
                        <a:t>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4461071"/>
                  </a:ext>
                </a:extLst>
              </a:tr>
              <a:tr h="777614">
                <a:tc>
                  <a:txBody>
                    <a:bodyPr/>
                    <a:lstStyle/>
                    <a:p>
                      <a:pPr marL="0" lvl="0" indent="0" algn="l">
                        <a:lnSpc>
                          <a:spcPct val="100000"/>
                        </a:lnSpc>
                        <a:spcBef>
                          <a:spcPts val="0"/>
                        </a:spcBef>
                        <a:spcAft>
                          <a:spcPts val="0"/>
                        </a:spcAft>
                        <a:buNone/>
                      </a:pPr>
                      <a:r>
                        <a:rPr lang="en-US" sz="1400" b="1" i="0" u="none" strike="noStrike" noProof="0" dirty="0">
                          <a:solidFill>
                            <a:srgbClr val="000000"/>
                          </a:solidFill>
                          <a:latin typeface="Verdana"/>
                          <a:hlinkClick r:id="rId4"/>
                        </a:rPr>
                        <a:t>HORIZON-EIE-2024-CONNECT-02-02</a:t>
                      </a:r>
                      <a:r>
                        <a:rPr lang="lv-LV" sz="1400" b="0" i="0" u="none" strike="noStrike" noProof="0" dirty="0">
                          <a:solidFill>
                            <a:srgbClr val="000000"/>
                          </a:solidFill>
                          <a:latin typeface="Verdana"/>
                        </a:rPr>
                        <a:t> </a:t>
                      </a:r>
                      <a:r>
                        <a:rPr lang="en-US" sz="1400" b="0" i="0" u="none" strike="noStrike" noProof="0" dirty="0">
                          <a:solidFill>
                            <a:srgbClr val="000000"/>
                          </a:solidFill>
                          <a:latin typeface="Verdana"/>
                        </a:rPr>
                        <a:t>Mutual learning and support scheme for national and regional innovation </a:t>
                      </a:r>
                      <a:r>
                        <a:rPr lang="en-US" sz="1400" b="0" i="0" u="none" strike="noStrike" noProof="0" dirty="0" err="1">
                          <a:solidFill>
                            <a:srgbClr val="000000"/>
                          </a:solidFill>
                          <a:latin typeface="Verdana"/>
                        </a:rPr>
                        <a:t>programmes</a:t>
                      </a:r>
                      <a:endParaRPr lang="en-US" sz="1400" dirty="0"/>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lvl="0" algn="ctr">
                        <a:buNone/>
                      </a:pPr>
                      <a:r>
                        <a:rPr lang="en-GB" sz="1400" b="1" i="0" u="none" strike="noStrike" noProof="0" dirty="0">
                          <a:solidFill>
                            <a:srgbClr val="000000"/>
                          </a:solidFill>
                          <a:effectLst/>
                          <a:latin typeface="Verdana"/>
                          <a:ea typeface="Verdana"/>
                        </a:rPr>
                        <a:t>CSA</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a:lnSpc>
                          <a:spcPct val="100000"/>
                        </a:lnSpc>
                        <a:spcBef>
                          <a:spcPts val="0"/>
                        </a:spcBef>
                        <a:spcAft>
                          <a:spcPts val="0"/>
                        </a:spcAft>
                        <a:buNone/>
                      </a:pPr>
                      <a:r>
                        <a:rPr lang="lv-LV" sz="1400" dirty="0" err="1">
                          <a:solidFill>
                            <a:schemeClr val="tx1"/>
                          </a:solidFill>
                          <a:latin typeface="Verdana"/>
                          <a:ea typeface="Verdana"/>
                        </a:rPr>
                        <a:t>Around</a:t>
                      </a:r>
                      <a:r>
                        <a:rPr lang="lv-LV" sz="1400" dirty="0">
                          <a:solidFill>
                            <a:schemeClr val="tx1"/>
                          </a:solidFill>
                          <a:latin typeface="Verdana"/>
                          <a:ea typeface="Verdana"/>
                        </a:rPr>
                        <a:t> 0.1</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a:lnSpc>
                          <a:spcPct val="100000"/>
                        </a:lnSpc>
                        <a:spcBef>
                          <a:spcPts val="0"/>
                        </a:spcBef>
                        <a:spcAft>
                          <a:spcPts val="0"/>
                        </a:spcAft>
                        <a:buNone/>
                      </a:pPr>
                      <a:r>
                        <a:rPr lang="lv-LV" sz="1400" dirty="0">
                          <a:solidFill>
                            <a:schemeClr val="tx1"/>
                          </a:solidFill>
                          <a:latin typeface="Verdana"/>
                          <a:ea typeface="Verdana"/>
                        </a:rPr>
                        <a:t>10</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extLst>
                  <a:ext uri="{0D108BD9-81ED-4DB2-BD59-A6C34878D82A}">
                    <a16:rowId xmlns:a16="http://schemas.microsoft.com/office/drawing/2014/main" val="3182079226"/>
                  </a:ext>
                </a:extLst>
              </a:tr>
            </a:tbl>
          </a:graphicData>
        </a:graphic>
      </p:graphicFrame>
      <p:sp>
        <p:nvSpPr>
          <p:cNvPr id="12" name="Rectangle 11">
            <a:extLst>
              <a:ext uri="{FF2B5EF4-FFF2-40B4-BE49-F238E27FC236}">
                <a16:creationId xmlns:a16="http://schemas.microsoft.com/office/drawing/2014/main" id="{AC367565-D35D-1667-C71D-CD955A028A3E}"/>
              </a:ext>
            </a:extLst>
          </p:cNvPr>
          <p:cNvSpPr/>
          <p:nvPr/>
        </p:nvSpPr>
        <p:spPr>
          <a:xfrm>
            <a:off x="6862518" y="1596700"/>
            <a:ext cx="4389063" cy="369332"/>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en-GB" sz="1800" b="1" i="0" u="none" strike="noStrike" kern="1200" cap="none" spc="0" normalizeH="0" baseline="0" noProof="0">
                <a:ln>
                  <a:noFill/>
                </a:ln>
                <a:solidFill>
                  <a:srgbClr val="002060"/>
                </a:solidFill>
                <a:effectLst/>
                <a:uLnTx/>
                <a:uFillTx/>
                <a:latin typeface="Verdana"/>
                <a:ea typeface="Verdana"/>
              </a:rPr>
              <a:t>Deadline: </a:t>
            </a:r>
            <a:r>
              <a:rPr lang="en-GB" b="1">
                <a:latin typeface="Verdana"/>
                <a:ea typeface="Verdana"/>
              </a:rPr>
              <a:t>19 September 2024</a:t>
            </a:r>
            <a:endParaRPr lang="en-GB" sz="1800" b="1" i="0" u="none" strike="noStrike" kern="1200" cap="none" spc="0" normalizeH="0" baseline="0" noProof="0">
              <a:ln>
                <a:noFill/>
              </a:ln>
              <a:effectLst/>
              <a:uLnTx/>
              <a:uFillTx/>
              <a:latin typeface="Verdana"/>
              <a:ea typeface="Verdana"/>
            </a:endParaRPr>
          </a:p>
        </p:txBody>
      </p:sp>
      <p:sp>
        <p:nvSpPr>
          <p:cNvPr id="18" name="Rectangle 17">
            <a:extLst>
              <a:ext uri="{FF2B5EF4-FFF2-40B4-BE49-F238E27FC236}">
                <a16:creationId xmlns:a16="http://schemas.microsoft.com/office/drawing/2014/main" id="{F3966248-28C2-AFE9-98C6-3673C01CA9FD}"/>
              </a:ext>
            </a:extLst>
          </p:cNvPr>
          <p:cNvSpPr/>
          <p:nvPr/>
        </p:nvSpPr>
        <p:spPr>
          <a:xfrm>
            <a:off x="1607871" y="1592600"/>
            <a:ext cx="6070404" cy="374273"/>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en-GB" sz="1800" b="1" i="0" u="none" strike="noStrike" kern="1200" cap="none" spc="0" normalizeH="0" baseline="0" noProof="0">
                <a:ln>
                  <a:noFill/>
                </a:ln>
                <a:solidFill>
                  <a:srgbClr val="002060"/>
                </a:solidFill>
                <a:effectLst/>
                <a:uLnTx/>
                <a:uFillTx/>
                <a:latin typeface="Verdana"/>
                <a:ea typeface="Verdana"/>
              </a:rPr>
              <a:t>Opening date: </a:t>
            </a:r>
            <a:r>
              <a:rPr lang="en-GB" b="1">
                <a:latin typeface="Verdana"/>
                <a:ea typeface="Verdana"/>
              </a:rPr>
              <a:t>6 June </a:t>
            </a:r>
            <a:r>
              <a:rPr kumimoji="0" lang="en-GB" sz="1800" b="1" i="0" u="none" strike="noStrike" kern="1200" cap="none" spc="0" normalizeH="0" baseline="0" noProof="0">
                <a:ln>
                  <a:noFill/>
                </a:ln>
                <a:effectLst/>
                <a:uLnTx/>
                <a:uFillTx/>
                <a:latin typeface="Verdana"/>
                <a:ea typeface="Verdana"/>
              </a:rPr>
              <a:t>202</a:t>
            </a:r>
            <a:r>
              <a:rPr kumimoji="0" lang="lv-LV" sz="1800" b="1" i="0" u="none" strike="noStrike" kern="1200" cap="none" spc="0" normalizeH="0" baseline="0" noProof="0">
                <a:ln>
                  <a:noFill/>
                </a:ln>
                <a:effectLst/>
                <a:uLnTx/>
                <a:uFillTx/>
                <a:latin typeface="Verdana"/>
                <a:ea typeface="Verdana"/>
              </a:rPr>
              <a:t>4</a:t>
            </a:r>
            <a:r>
              <a:rPr lang="en-GB" b="1">
                <a:latin typeface="Verdana"/>
                <a:ea typeface="Verdana"/>
              </a:rPr>
              <a:t> </a:t>
            </a:r>
            <a:endParaRPr lang="en-GB" sz="1800" b="1" i="0" u="none" strike="noStrike" kern="1200" cap="none" spc="0" normalizeH="0" baseline="0" noProof="0">
              <a:ln>
                <a:noFill/>
              </a:ln>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4831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10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25631-8A80-AE36-5843-185DDBA82538}"/>
              </a:ext>
            </a:extLst>
          </p:cNvPr>
          <p:cNvPicPr>
            <a:picLocks noChangeAspect="1"/>
          </p:cNvPicPr>
          <p:nvPr/>
        </p:nvPicPr>
        <p:blipFill rotWithShape="1">
          <a:blip r:embed="rId2"/>
          <a:srcRect t="14668" r="1741" b="4174"/>
          <a:stretch/>
        </p:blipFill>
        <p:spPr>
          <a:xfrm>
            <a:off x="92600" y="381964"/>
            <a:ext cx="11979797" cy="5816467"/>
          </a:xfrm>
          <a:prstGeom prst="rect">
            <a:avLst/>
          </a:prstGeom>
        </p:spPr>
      </p:pic>
      <p:sp>
        <p:nvSpPr>
          <p:cNvPr id="2" name="Slide Number Placeholder 1">
            <a:extLst>
              <a:ext uri="{FF2B5EF4-FFF2-40B4-BE49-F238E27FC236}">
                <a16:creationId xmlns:a16="http://schemas.microsoft.com/office/drawing/2014/main" id="{9263F9E6-4D6D-670B-0545-494F6DCB15E6}"/>
              </a:ext>
            </a:extLst>
          </p:cNvPr>
          <p:cNvSpPr>
            <a:spLocks noGrp="1"/>
          </p:cNvSpPr>
          <p:nvPr>
            <p:ph type="sldNum" sz="quarter" idx="12"/>
          </p:nvPr>
        </p:nvSpPr>
        <p:spPr/>
        <p:txBody>
          <a:bodyPr/>
          <a:lstStyle/>
          <a:p>
            <a:fld id="{660F3F40-12FA-4968-8235-5F18DAFE2DEF}" type="slidenum">
              <a:rPr lang="lv-LV" smtClean="0"/>
              <a:t>12</a:t>
            </a:fld>
            <a:endParaRPr lang="lv-LV"/>
          </a:p>
        </p:txBody>
      </p:sp>
      <p:pic>
        <p:nvPicPr>
          <p:cNvPr id="6" name="Graphic 5" descr="Cursor outline">
            <a:extLst>
              <a:ext uri="{FF2B5EF4-FFF2-40B4-BE49-F238E27FC236}">
                <a16:creationId xmlns:a16="http://schemas.microsoft.com/office/drawing/2014/main" id="{F4D11C87-53C9-638D-0948-C0FB2556E8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9241" y="1594413"/>
            <a:ext cx="914400" cy="914400"/>
          </a:xfrm>
          <a:prstGeom prst="rect">
            <a:avLst/>
          </a:prstGeom>
        </p:spPr>
      </p:pic>
    </p:spTree>
    <p:extLst>
      <p:ext uri="{BB962C8B-B14F-4D97-AF65-F5344CB8AC3E}">
        <p14:creationId xmlns:p14="http://schemas.microsoft.com/office/powerpoint/2010/main" val="214714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EB66-DDA3-749E-D6D2-B66D3000B3FE}"/>
              </a:ext>
            </a:extLst>
          </p:cNvPr>
          <p:cNvSpPr>
            <a:spLocks noGrp="1"/>
          </p:cNvSpPr>
          <p:nvPr>
            <p:ph type="title"/>
          </p:nvPr>
        </p:nvSpPr>
        <p:spPr>
          <a:xfrm>
            <a:off x="992808" y="365125"/>
            <a:ext cx="10670209" cy="1358692"/>
          </a:xfrm>
        </p:spPr>
        <p:txBody>
          <a:bodyPr/>
          <a:lstStyle/>
          <a:p>
            <a:r>
              <a:rPr lang="lv-LV" sz="3600" b="1" dirty="0">
                <a:solidFill>
                  <a:srgbClr val="002060"/>
                </a:solidFill>
                <a:latin typeface="Arial"/>
                <a:cs typeface="Arial"/>
              </a:rPr>
              <a:t>Eiropas Inovāciju un Tehnoloģiju institūta </a:t>
            </a:r>
            <a:r>
              <a:rPr lang="lv-LV" sz="3600" b="1" dirty="0">
                <a:solidFill>
                  <a:schemeClr val="bg2">
                    <a:lumMod val="76000"/>
                  </a:schemeClr>
                </a:solidFill>
                <a:latin typeface="Arial"/>
                <a:cs typeface="Arial"/>
              </a:rPr>
              <a:t>(EIT) granti 2022</a:t>
            </a:r>
            <a:endParaRPr lang="en-US" dirty="0">
              <a:solidFill>
                <a:schemeClr val="bg2">
                  <a:lumMod val="76000"/>
                </a:schemeClr>
              </a:solidFill>
              <a:cs typeface="Calibri Light" panose="020F0302020204030204"/>
            </a:endParaRPr>
          </a:p>
        </p:txBody>
      </p:sp>
      <p:sp>
        <p:nvSpPr>
          <p:cNvPr id="5" name="Slide Number Placeholder 4">
            <a:extLst>
              <a:ext uri="{FF2B5EF4-FFF2-40B4-BE49-F238E27FC236}">
                <a16:creationId xmlns:a16="http://schemas.microsoft.com/office/drawing/2014/main" id="{C073405B-D149-861D-0274-7D5787204BC6}"/>
              </a:ext>
            </a:extLst>
          </p:cNvPr>
          <p:cNvSpPr>
            <a:spLocks noGrp="1"/>
          </p:cNvSpPr>
          <p:nvPr>
            <p:ph type="sldNum" sz="quarter" idx="12"/>
          </p:nvPr>
        </p:nvSpPr>
        <p:spPr/>
        <p:txBody>
          <a:bodyPr/>
          <a:lstStyle/>
          <a:p>
            <a:fld id="{660F3F40-12FA-4968-8235-5F18DAFE2DEF}" type="slidenum">
              <a:rPr lang="lv-LV" smtClean="0"/>
              <a:t>13</a:t>
            </a:fld>
            <a:endParaRPr lang="lv-LV"/>
          </a:p>
        </p:txBody>
      </p:sp>
      <p:sp>
        <p:nvSpPr>
          <p:cNvPr id="6" name="Rectangle 5">
            <a:extLst>
              <a:ext uri="{FF2B5EF4-FFF2-40B4-BE49-F238E27FC236}">
                <a16:creationId xmlns:a16="http://schemas.microsoft.com/office/drawing/2014/main" id="{4C2F0584-EAE8-1851-BE19-493CAEFFD9BF}"/>
              </a:ext>
            </a:extLst>
          </p:cNvPr>
          <p:cNvSpPr/>
          <p:nvPr/>
        </p:nvSpPr>
        <p:spPr>
          <a:xfrm>
            <a:off x="6528443" y="1591852"/>
            <a:ext cx="5665930" cy="37049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2">
            <a:extLst>
              <a:ext uri="{FF2B5EF4-FFF2-40B4-BE49-F238E27FC236}">
                <a16:creationId xmlns:a16="http://schemas.microsoft.com/office/drawing/2014/main" id="{F611AB9D-1060-080E-44E6-FFFCD863B837}"/>
              </a:ext>
            </a:extLst>
          </p:cNvPr>
          <p:cNvSpPr>
            <a:spLocks noGrp="1"/>
          </p:cNvSpPr>
          <p:nvPr/>
        </p:nvSpPr>
        <p:spPr>
          <a:xfrm>
            <a:off x="990600" y="1894386"/>
            <a:ext cx="5263763" cy="44661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n-lt"/>
                <a:cs typeface="+mn-lt"/>
              </a:rPr>
              <a:t>2021-22. </a:t>
            </a:r>
            <a:r>
              <a:rPr lang="en-US" sz="1800" b="1" dirty="0" err="1">
                <a:ea typeface="+mn-lt"/>
                <a:cs typeface="+mn-lt"/>
              </a:rPr>
              <a:t>gadā</a:t>
            </a:r>
            <a:r>
              <a:rPr lang="en-US" sz="1800" dirty="0">
                <a:ea typeface="+mn-lt"/>
                <a:cs typeface="+mn-lt"/>
              </a:rPr>
              <a:t>:</a:t>
            </a:r>
            <a:endParaRPr lang="en-US" sz="1800">
              <a:cs typeface="Calibri" panose="020F0502020204030204"/>
            </a:endParaRPr>
          </a:p>
          <a:p>
            <a:r>
              <a:rPr lang="en-US" sz="1800" dirty="0">
                <a:ea typeface="+mn-lt"/>
                <a:cs typeface="+mn-lt"/>
              </a:rPr>
              <a:t>EIT </a:t>
            </a:r>
            <a:r>
              <a:rPr lang="en-US" sz="1800" dirty="0" err="1">
                <a:ea typeface="+mn-lt"/>
                <a:cs typeface="+mn-lt"/>
              </a:rPr>
              <a:t>atbalstīja</a:t>
            </a:r>
            <a:r>
              <a:rPr lang="en-US" sz="1800" dirty="0">
                <a:ea typeface="+mn-lt"/>
                <a:cs typeface="+mn-lt"/>
              </a:rPr>
              <a:t> </a:t>
            </a:r>
            <a:r>
              <a:rPr lang="en-US" sz="1800" b="1" dirty="0">
                <a:ea typeface="+mn-lt"/>
                <a:cs typeface="+mn-lt"/>
              </a:rPr>
              <a:t>117</a:t>
            </a:r>
            <a:r>
              <a:rPr lang="en-US" sz="1800" dirty="0">
                <a:ea typeface="+mn-lt"/>
                <a:cs typeface="+mn-lt"/>
              </a:rPr>
              <a:t> Latvijas </a:t>
            </a:r>
            <a:r>
              <a:rPr lang="en-US" sz="1800" dirty="0" err="1">
                <a:ea typeface="+mn-lt"/>
                <a:cs typeface="+mn-lt"/>
              </a:rPr>
              <a:t>jaunuzņēmumus</a:t>
            </a:r>
            <a:r>
              <a:rPr lang="en-US" sz="1800" dirty="0">
                <a:ea typeface="+mn-lt"/>
                <a:cs typeface="+mn-lt"/>
              </a:rPr>
              <a:t>.</a:t>
            </a:r>
            <a:endParaRPr lang="en-US" sz="1800">
              <a:cs typeface="Calibri"/>
            </a:endParaRPr>
          </a:p>
          <a:p>
            <a:r>
              <a:rPr lang="en-US" sz="1800" dirty="0" err="1">
                <a:ea typeface="+mn-lt"/>
                <a:cs typeface="+mn-lt"/>
              </a:rPr>
              <a:t>Ar</a:t>
            </a:r>
            <a:r>
              <a:rPr lang="en-US" sz="1800" dirty="0">
                <a:ea typeface="+mn-lt"/>
                <a:cs typeface="+mn-lt"/>
              </a:rPr>
              <a:t> EIT </a:t>
            </a:r>
            <a:r>
              <a:rPr lang="en-US" sz="1800" dirty="0" err="1">
                <a:ea typeface="+mn-lt"/>
                <a:cs typeface="+mn-lt"/>
              </a:rPr>
              <a:t>atbalstu</a:t>
            </a:r>
            <a:r>
              <a:rPr lang="en-US" sz="1800" dirty="0">
                <a:ea typeface="+mn-lt"/>
                <a:cs typeface="+mn-lt"/>
              </a:rPr>
              <a:t> </a:t>
            </a:r>
            <a:r>
              <a:rPr lang="en-US" sz="1800" dirty="0" err="1">
                <a:ea typeface="+mn-lt"/>
                <a:cs typeface="+mn-lt"/>
              </a:rPr>
              <a:t>Latvijā</a:t>
            </a:r>
            <a:r>
              <a:rPr lang="en-US" sz="1800" dirty="0">
                <a:ea typeface="+mn-lt"/>
                <a:cs typeface="+mn-lt"/>
              </a:rPr>
              <a:t> tika </a:t>
            </a:r>
            <a:r>
              <a:rPr lang="en-US" sz="1800" dirty="0" err="1">
                <a:ea typeface="+mn-lt"/>
                <a:cs typeface="+mn-lt"/>
              </a:rPr>
              <a:t>izveidoti</a:t>
            </a:r>
            <a:r>
              <a:rPr lang="en-US" sz="1800" dirty="0">
                <a:ea typeface="+mn-lt"/>
                <a:cs typeface="+mn-lt"/>
              </a:rPr>
              <a:t> </a:t>
            </a:r>
            <a:r>
              <a:rPr lang="en-US" sz="1800" b="1" dirty="0">
                <a:ea typeface="+mn-lt"/>
                <a:cs typeface="+mn-lt"/>
              </a:rPr>
              <a:t>18</a:t>
            </a:r>
            <a:r>
              <a:rPr lang="en-US" sz="1800" dirty="0">
                <a:ea typeface="+mn-lt"/>
                <a:cs typeface="+mn-lt"/>
              </a:rPr>
              <a:t> </a:t>
            </a:r>
            <a:r>
              <a:rPr lang="en-US" sz="1800" dirty="0" err="1">
                <a:ea typeface="+mn-lt"/>
                <a:cs typeface="+mn-lt"/>
              </a:rPr>
              <a:t>jaunuzņēmumi</a:t>
            </a:r>
            <a:r>
              <a:rPr lang="en-US" sz="1800" dirty="0">
                <a:ea typeface="+mn-lt"/>
                <a:cs typeface="+mn-lt"/>
              </a:rPr>
              <a:t>.</a:t>
            </a:r>
            <a:endParaRPr lang="en-US" sz="1800">
              <a:cs typeface="Calibri"/>
            </a:endParaRPr>
          </a:p>
          <a:p>
            <a:r>
              <a:rPr lang="en-US" sz="1800" b="1" dirty="0">
                <a:ea typeface="+mn-lt"/>
                <a:cs typeface="+mn-lt"/>
              </a:rPr>
              <a:t>48 </a:t>
            </a:r>
            <a:r>
              <a:rPr lang="en-US" sz="1800" dirty="0">
                <a:ea typeface="+mn-lt"/>
                <a:cs typeface="+mn-lt"/>
              </a:rPr>
              <a:t>Latvijas </a:t>
            </a:r>
            <a:r>
              <a:rPr lang="en-US" sz="1800" dirty="0" err="1">
                <a:ea typeface="+mn-lt"/>
                <a:cs typeface="+mn-lt"/>
              </a:rPr>
              <a:t>sievietes</a:t>
            </a:r>
            <a:r>
              <a:rPr lang="en-US" sz="1800" dirty="0">
                <a:ea typeface="+mn-lt"/>
                <a:cs typeface="+mn-lt"/>
              </a:rPr>
              <a:t> </a:t>
            </a:r>
            <a:r>
              <a:rPr lang="en-US" sz="1800" dirty="0" err="1">
                <a:ea typeface="+mn-lt"/>
                <a:cs typeface="+mn-lt"/>
              </a:rPr>
              <a:t>uzņēmējas</a:t>
            </a:r>
            <a:r>
              <a:rPr lang="en-US" sz="1800" dirty="0">
                <a:ea typeface="+mn-lt"/>
                <a:cs typeface="+mn-lt"/>
              </a:rPr>
              <a:t> </a:t>
            </a:r>
            <a:r>
              <a:rPr lang="en-US" sz="1800" dirty="0" err="1">
                <a:ea typeface="+mn-lt"/>
                <a:cs typeface="+mn-lt"/>
              </a:rPr>
              <a:t>saņēma</a:t>
            </a:r>
            <a:r>
              <a:rPr lang="en-US" sz="1800" dirty="0">
                <a:ea typeface="+mn-lt"/>
                <a:cs typeface="+mn-lt"/>
              </a:rPr>
              <a:t> EIT </a:t>
            </a:r>
            <a:r>
              <a:rPr lang="en-US" sz="1800" dirty="0" err="1">
                <a:ea typeface="+mn-lt"/>
                <a:cs typeface="+mn-lt"/>
              </a:rPr>
              <a:t>atbalstu</a:t>
            </a:r>
            <a:r>
              <a:rPr lang="en-US" sz="1800" dirty="0">
                <a:ea typeface="+mn-lt"/>
                <a:cs typeface="+mn-lt"/>
              </a:rPr>
              <a:t>.</a:t>
            </a:r>
            <a:endParaRPr lang="en-US" sz="1800">
              <a:cs typeface="Calibri"/>
            </a:endParaRPr>
          </a:p>
          <a:p>
            <a:r>
              <a:rPr lang="en-US" sz="1800" dirty="0">
                <a:ea typeface="+mn-lt"/>
                <a:cs typeface="+mn-lt"/>
              </a:rPr>
              <a:t>EIT </a:t>
            </a:r>
            <a:r>
              <a:rPr lang="en-US" sz="1800" dirty="0" err="1">
                <a:ea typeface="+mn-lt"/>
                <a:cs typeface="+mn-lt"/>
              </a:rPr>
              <a:t>atbalstītie</a:t>
            </a:r>
            <a:r>
              <a:rPr lang="en-US" sz="1800" dirty="0">
                <a:ea typeface="+mn-lt"/>
                <a:cs typeface="+mn-lt"/>
              </a:rPr>
              <a:t> </a:t>
            </a:r>
            <a:r>
              <a:rPr lang="en-US" sz="1800" dirty="0" err="1">
                <a:ea typeface="+mn-lt"/>
                <a:cs typeface="+mn-lt"/>
              </a:rPr>
              <a:t>uzņēmumi</a:t>
            </a:r>
            <a:r>
              <a:rPr lang="en-US" sz="1800" dirty="0">
                <a:ea typeface="+mn-lt"/>
                <a:cs typeface="+mn-lt"/>
              </a:rPr>
              <a:t> </a:t>
            </a:r>
            <a:r>
              <a:rPr lang="en-US" sz="1800" dirty="0" err="1">
                <a:ea typeface="+mn-lt"/>
                <a:cs typeface="+mn-lt"/>
              </a:rPr>
              <a:t>Latvijā</a:t>
            </a:r>
            <a:r>
              <a:rPr lang="en-US" sz="1800" dirty="0">
                <a:ea typeface="+mn-lt"/>
                <a:cs typeface="+mn-lt"/>
              </a:rPr>
              <a:t> </a:t>
            </a:r>
            <a:r>
              <a:rPr lang="en-US" sz="1800" dirty="0" err="1">
                <a:ea typeface="+mn-lt"/>
                <a:cs typeface="+mn-lt"/>
              </a:rPr>
              <a:t>piesaistīja</a:t>
            </a:r>
            <a:r>
              <a:rPr lang="en-US" sz="1800" dirty="0">
                <a:ea typeface="+mn-lt"/>
                <a:cs typeface="+mn-lt"/>
              </a:rPr>
              <a:t> </a:t>
            </a:r>
            <a:r>
              <a:rPr lang="en-US" sz="1800" b="1" dirty="0">
                <a:ea typeface="+mn-lt"/>
                <a:cs typeface="+mn-lt"/>
              </a:rPr>
              <a:t>1,29 </a:t>
            </a:r>
            <a:r>
              <a:rPr lang="en-US" sz="1800" b="1" dirty="0" err="1">
                <a:ea typeface="+mn-lt"/>
                <a:cs typeface="+mn-lt"/>
              </a:rPr>
              <a:t>miljonus</a:t>
            </a:r>
            <a:r>
              <a:rPr lang="en-US" sz="1800" b="1" dirty="0">
                <a:ea typeface="+mn-lt"/>
                <a:cs typeface="+mn-lt"/>
              </a:rPr>
              <a:t> </a:t>
            </a:r>
            <a:r>
              <a:rPr lang="en-US" sz="1800" b="1" dirty="0" err="1">
                <a:ea typeface="+mn-lt"/>
                <a:cs typeface="+mn-lt"/>
              </a:rPr>
              <a:t>eiro</a:t>
            </a:r>
            <a:r>
              <a:rPr lang="en-US" sz="1800" dirty="0">
                <a:ea typeface="+mn-lt"/>
                <a:cs typeface="+mn-lt"/>
              </a:rPr>
              <a:t> </a:t>
            </a:r>
            <a:r>
              <a:rPr lang="en-US" sz="1800" dirty="0" err="1">
                <a:ea typeface="+mn-lt"/>
                <a:cs typeface="+mn-lt"/>
              </a:rPr>
              <a:t>investīciju</a:t>
            </a:r>
            <a:r>
              <a:rPr lang="en-US" sz="1800" dirty="0">
                <a:ea typeface="+mn-lt"/>
                <a:cs typeface="+mn-lt"/>
              </a:rPr>
              <a:t>.</a:t>
            </a:r>
            <a:endParaRPr lang="en-US" sz="1800">
              <a:cs typeface="Calibri"/>
            </a:endParaRPr>
          </a:p>
          <a:p>
            <a:r>
              <a:rPr lang="en-US" sz="1800" dirty="0" err="1">
                <a:ea typeface="+mn-lt"/>
                <a:cs typeface="+mn-lt"/>
              </a:rPr>
              <a:t>Tirgū</a:t>
            </a:r>
            <a:r>
              <a:rPr lang="en-US" sz="1800" dirty="0">
                <a:ea typeface="+mn-lt"/>
                <a:cs typeface="+mn-lt"/>
              </a:rPr>
              <a:t> </a:t>
            </a:r>
            <a:r>
              <a:rPr lang="en-US" sz="1800" dirty="0" err="1">
                <a:ea typeface="+mn-lt"/>
                <a:cs typeface="+mn-lt"/>
              </a:rPr>
              <a:t>laisti</a:t>
            </a:r>
            <a:r>
              <a:rPr lang="en-US" sz="1800" dirty="0">
                <a:ea typeface="+mn-lt"/>
                <a:cs typeface="+mn-lt"/>
              </a:rPr>
              <a:t> </a:t>
            </a:r>
            <a:r>
              <a:rPr lang="en-US" sz="1800" b="1" dirty="0">
                <a:ea typeface="+mn-lt"/>
                <a:cs typeface="+mn-lt"/>
              </a:rPr>
              <a:t>11</a:t>
            </a:r>
            <a:r>
              <a:rPr lang="en-US" sz="1800" dirty="0">
                <a:ea typeface="+mn-lt"/>
                <a:cs typeface="+mn-lt"/>
              </a:rPr>
              <a:t> EIT </a:t>
            </a:r>
            <a:r>
              <a:rPr lang="en-US" sz="1800" dirty="0" err="1">
                <a:ea typeface="+mn-lt"/>
                <a:cs typeface="+mn-lt"/>
              </a:rPr>
              <a:t>atbalstīti</a:t>
            </a:r>
            <a:r>
              <a:rPr lang="en-US" sz="1800" dirty="0">
                <a:ea typeface="+mn-lt"/>
                <a:cs typeface="+mn-lt"/>
              </a:rPr>
              <a:t> </a:t>
            </a:r>
            <a:r>
              <a:rPr lang="en-US" sz="1800" dirty="0" err="1">
                <a:ea typeface="+mn-lt"/>
                <a:cs typeface="+mn-lt"/>
              </a:rPr>
              <a:t>jauninājumi</a:t>
            </a:r>
            <a:r>
              <a:rPr lang="en-US" sz="1800" dirty="0">
                <a:ea typeface="+mn-lt"/>
                <a:cs typeface="+mn-lt"/>
              </a:rPr>
              <a:t>.</a:t>
            </a:r>
            <a:endParaRPr lang="en-US" sz="1800">
              <a:cs typeface="Calibri"/>
            </a:endParaRPr>
          </a:p>
          <a:p>
            <a:r>
              <a:rPr lang="en-US" sz="1800" dirty="0" err="1">
                <a:ea typeface="+mn-lt"/>
                <a:cs typeface="+mn-lt"/>
              </a:rPr>
              <a:t>Vairāk</a:t>
            </a:r>
            <a:r>
              <a:rPr lang="en-US" sz="1800" dirty="0">
                <a:ea typeface="+mn-lt"/>
                <a:cs typeface="+mn-lt"/>
              </a:rPr>
              <a:t> </a:t>
            </a:r>
            <a:r>
              <a:rPr lang="en-US" sz="1800" dirty="0" err="1">
                <a:ea typeface="+mn-lt"/>
                <a:cs typeface="+mn-lt"/>
              </a:rPr>
              <a:t>nekā</a:t>
            </a:r>
            <a:r>
              <a:rPr lang="en-US" sz="1800" dirty="0">
                <a:ea typeface="+mn-lt"/>
                <a:cs typeface="+mn-lt"/>
              </a:rPr>
              <a:t> </a:t>
            </a:r>
            <a:r>
              <a:rPr lang="en-US" sz="1800" b="1" dirty="0">
                <a:ea typeface="+mn-lt"/>
                <a:cs typeface="+mn-lt"/>
              </a:rPr>
              <a:t>1270</a:t>
            </a:r>
            <a:r>
              <a:rPr lang="en-US" sz="1800" dirty="0">
                <a:ea typeface="+mn-lt"/>
                <a:cs typeface="+mn-lt"/>
              </a:rPr>
              <a:t> Latvijas </a:t>
            </a:r>
            <a:r>
              <a:rPr lang="en-US" sz="1800" dirty="0" err="1">
                <a:ea typeface="+mn-lt"/>
                <a:cs typeface="+mn-lt"/>
              </a:rPr>
              <a:t>dalībnieku</a:t>
            </a:r>
            <a:r>
              <a:rPr lang="en-US" sz="1800" dirty="0">
                <a:ea typeface="+mn-lt"/>
                <a:cs typeface="+mn-lt"/>
              </a:rPr>
              <a:t> </a:t>
            </a:r>
            <a:r>
              <a:rPr lang="en-US" sz="1800" dirty="0" err="1">
                <a:ea typeface="+mn-lt"/>
                <a:cs typeface="+mn-lt"/>
              </a:rPr>
              <a:t>iesaistījās</a:t>
            </a:r>
            <a:r>
              <a:rPr lang="en-US" sz="1800" dirty="0">
                <a:ea typeface="+mn-lt"/>
                <a:cs typeface="+mn-lt"/>
              </a:rPr>
              <a:t> EIT </a:t>
            </a:r>
            <a:r>
              <a:rPr lang="en-US" sz="1800" dirty="0" err="1">
                <a:ea typeface="+mn-lt"/>
                <a:cs typeface="+mn-lt"/>
              </a:rPr>
              <a:t>apmācībā</a:t>
            </a:r>
            <a:r>
              <a:rPr lang="en-US" sz="1800" dirty="0">
                <a:ea typeface="+mn-lt"/>
                <a:cs typeface="+mn-lt"/>
              </a:rPr>
              <a:t>.</a:t>
            </a:r>
            <a:endParaRPr lang="en-US" sz="1800">
              <a:cs typeface="Calibri"/>
            </a:endParaRPr>
          </a:p>
        </p:txBody>
      </p:sp>
      <p:sp>
        <p:nvSpPr>
          <p:cNvPr id="8" name="Content Placeholder 2">
            <a:extLst>
              <a:ext uri="{FF2B5EF4-FFF2-40B4-BE49-F238E27FC236}">
                <a16:creationId xmlns:a16="http://schemas.microsoft.com/office/drawing/2014/main" id="{309B32F7-2DF6-16A5-0463-879C995E1974}"/>
              </a:ext>
            </a:extLst>
          </p:cNvPr>
          <p:cNvSpPr txBox="1">
            <a:spLocks/>
          </p:cNvSpPr>
          <p:nvPr/>
        </p:nvSpPr>
        <p:spPr>
          <a:xfrm>
            <a:off x="5691147" y="1727776"/>
            <a:ext cx="4522807" cy="2072630"/>
          </a:xfrm>
          <a:prstGeom prst="rect">
            <a:avLst/>
          </a:prstGeom>
        </p:spPr>
        <p:txBody>
          <a:bodyPr vert="horz" lIns="91440" tIns="45720" rIns="91440" bIns="45720" rtlCol="0" anchor="t">
            <a:norm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Calibri" panose="020F0502020204030204"/>
            </a:endParaRPr>
          </a:p>
        </p:txBody>
      </p:sp>
      <p:sp>
        <p:nvSpPr>
          <p:cNvPr id="9" name="TextBox 7">
            <a:extLst>
              <a:ext uri="{FF2B5EF4-FFF2-40B4-BE49-F238E27FC236}">
                <a16:creationId xmlns:a16="http://schemas.microsoft.com/office/drawing/2014/main" id="{D3971F04-33A8-C25E-4FED-0D6C4A39AD39}"/>
              </a:ext>
            </a:extLst>
          </p:cNvPr>
          <p:cNvSpPr txBox="1"/>
          <p:nvPr/>
        </p:nvSpPr>
        <p:spPr>
          <a:xfrm>
            <a:off x="6777653" y="1892894"/>
            <a:ext cx="5185268"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2022. </a:t>
            </a:r>
            <a:r>
              <a:rPr lang="en-US" b="1" dirty="0" err="1"/>
              <a:t>gadā</a:t>
            </a:r>
            <a:r>
              <a:rPr lang="en-US" b="1" dirty="0"/>
              <a:t> Latvija </a:t>
            </a:r>
            <a:r>
              <a:rPr lang="en-US" b="1" dirty="0" err="1"/>
              <a:t>saņēma</a:t>
            </a:r>
            <a:r>
              <a:rPr lang="en-US" b="1" dirty="0"/>
              <a:t> EIT </a:t>
            </a:r>
            <a:r>
              <a:rPr lang="en-US" b="1" dirty="0" err="1"/>
              <a:t>grantus</a:t>
            </a:r>
            <a:r>
              <a:rPr lang="en-US" b="1" dirty="0"/>
              <a:t> </a:t>
            </a:r>
            <a:r>
              <a:rPr lang="en-US" b="1" dirty="0" err="1"/>
              <a:t>kopumā</a:t>
            </a:r>
            <a:r>
              <a:rPr lang="en-US" b="1" dirty="0"/>
              <a:t> 2,34 </a:t>
            </a:r>
            <a:r>
              <a:rPr lang="en-US" b="1" dirty="0" err="1"/>
              <a:t>miljonu</a:t>
            </a:r>
            <a:r>
              <a:rPr lang="en-US" b="1" dirty="0"/>
              <a:t> </a:t>
            </a:r>
            <a:r>
              <a:rPr lang="en-US" b="1" dirty="0" err="1"/>
              <a:t>eiro</a:t>
            </a:r>
            <a:r>
              <a:rPr lang="en-US" b="1" dirty="0"/>
              <a:t> </a:t>
            </a:r>
            <a:r>
              <a:rPr lang="en-US" b="1" dirty="0" err="1"/>
              <a:t>apmērā</a:t>
            </a:r>
            <a:r>
              <a:rPr lang="en-US" dirty="0"/>
              <a:t>.</a:t>
            </a:r>
          </a:p>
          <a:p>
            <a:endParaRPr lang="en-US" dirty="0"/>
          </a:p>
          <a:p>
            <a:pPr marL="285750" indent="-285750">
              <a:buFont typeface="Arial"/>
              <a:buChar char="•"/>
            </a:pPr>
            <a:r>
              <a:rPr lang="en-US" err="1"/>
              <a:t>Šī</a:t>
            </a:r>
            <a:r>
              <a:rPr lang="en-US" dirty="0"/>
              <a:t> summa </a:t>
            </a:r>
            <a:r>
              <a:rPr lang="en-US" err="1"/>
              <a:t>ir</a:t>
            </a:r>
            <a:r>
              <a:rPr lang="en-US" dirty="0"/>
              <a:t> par 0,77 </a:t>
            </a:r>
            <a:r>
              <a:rPr lang="en-US" err="1"/>
              <a:t>miljoniem</a:t>
            </a:r>
            <a:r>
              <a:rPr lang="en-US" dirty="0"/>
              <a:t> </a:t>
            </a:r>
            <a:r>
              <a:rPr lang="en-US" err="1"/>
              <a:t>eiro</a:t>
            </a:r>
            <a:r>
              <a:rPr lang="en-US" dirty="0"/>
              <a:t> </a:t>
            </a:r>
            <a:r>
              <a:rPr lang="en-US" err="1"/>
              <a:t>lielāka</a:t>
            </a:r>
            <a:r>
              <a:rPr lang="en-US" dirty="0"/>
              <a:t> </a:t>
            </a:r>
            <a:r>
              <a:rPr lang="en-US" err="1"/>
              <a:t>nekā</a:t>
            </a:r>
            <a:r>
              <a:rPr lang="en-US" dirty="0"/>
              <a:t> 2021. </a:t>
            </a:r>
            <a:r>
              <a:rPr lang="en-US" err="1"/>
              <a:t>gadā</a:t>
            </a:r>
            <a:r>
              <a:rPr lang="en-US" dirty="0"/>
              <a:t> </a:t>
            </a:r>
            <a:r>
              <a:rPr lang="en-US" err="1"/>
              <a:t>saņemtais</a:t>
            </a:r>
            <a:r>
              <a:rPr lang="en-US" dirty="0"/>
              <a:t> </a:t>
            </a:r>
            <a:r>
              <a:rPr lang="en-US" err="1"/>
              <a:t>finansējums</a:t>
            </a:r>
            <a:r>
              <a:rPr lang="en-US" dirty="0"/>
              <a:t>.</a:t>
            </a:r>
            <a:endParaRPr lang="en-US" dirty="0">
              <a:cs typeface="Calibri"/>
            </a:endParaRPr>
          </a:p>
          <a:p>
            <a:endParaRPr lang="en-US" dirty="0">
              <a:cs typeface="Calibri"/>
            </a:endParaRPr>
          </a:p>
          <a:p>
            <a:pPr marL="285750" indent="-285750">
              <a:buFont typeface="Arial"/>
              <a:buChar char="•"/>
            </a:pPr>
            <a:r>
              <a:rPr lang="en-US" dirty="0" err="1"/>
              <a:t>Lielākā</a:t>
            </a:r>
            <a:r>
              <a:rPr lang="en-US" dirty="0"/>
              <a:t> </a:t>
            </a:r>
            <a:r>
              <a:rPr lang="en-US" dirty="0" err="1"/>
              <a:t>daļa</a:t>
            </a:r>
            <a:r>
              <a:rPr lang="en-US" dirty="0"/>
              <a:t> (1,42 </a:t>
            </a:r>
            <a:r>
              <a:rPr lang="en-US" dirty="0" err="1"/>
              <a:t>miljoni</a:t>
            </a:r>
            <a:r>
              <a:rPr lang="en-US" dirty="0"/>
              <a:t> EUR) tika </a:t>
            </a:r>
            <a:r>
              <a:rPr lang="en-US" dirty="0" err="1"/>
              <a:t>veltīta</a:t>
            </a:r>
            <a:r>
              <a:rPr lang="en-US" dirty="0"/>
              <a:t> </a:t>
            </a:r>
            <a:r>
              <a:rPr lang="en-US" dirty="0" err="1"/>
              <a:t>ar</a:t>
            </a:r>
            <a:r>
              <a:rPr lang="en-US" dirty="0"/>
              <a:t> </a:t>
            </a:r>
            <a:r>
              <a:rPr lang="en-US" dirty="0" err="1"/>
              <a:t>augstāko</a:t>
            </a:r>
            <a:r>
              <a:rPr lang="en-US" dirty="0"/>
              <a:t> </a:t>
            </a:r>
            <a:r>
              <a:rPr lang="en-US" dirty="0" err="1"/>
              <a:t>izglītību</a:t>
            </a:r>
            <a:r>
              <a:rPr lang="en-US" dirty="0"/>
              <a:t> </a:t>
            </a:r>
            <a:r>
              <a:rPr lang="en-US" dirty="0" err="1"/>
              <a:t>saistītām</a:t>
            </a:r>
            <a:r>
              <a:rPr lang="en-US" dirty="0"/>
              <a:t> </a:t>
            </a:r>
            <a:r>
              <a:rPr lang="en-US" dirty="0" err="1"/>
              <a:t>darbībām</a:t>
            </a:r>
            <a:r>
              <a:rPr lang="en-US" dirty="0"/>
              <a:t>. </a:t>
            </a:r>
            <a:endParaRPr lang="en-US" dirty="0">
              <a:cs typeface="Calibri" panose="020F0502020204030204"/>
            </a:endParaRPr>
          </a:p>
        </p:txBody>
      </p:sp>
    </p:spTree>
    <p:extLst>
      <p:ext uri="{BB962C8B-B14F-4D97-AF65-F5344CB8AC3E}">
        <p14:creationId xmlns:p14="http://schemas.microsoft.com/office/powerpoint/2010/main" val="94364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C718463-3EA2-1ACA-101D-9DA442F27827}"/>
              </a:ext>
            </a:extLst>
          </p:cNvPr>
          <p:cNvSpPr/>
          <p:nvPr/>
        </p:nvSpPr>
        <p:spPr>
          <a:xfrm>
            <a:off x="5557883" y="0"/>
            <a:ext cx="6634117" cy="66218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8281C13-FEB4-2714-6BB4-E191B683DEFB}"/>
              </a:ext>
            </a:extLst>
          </p:cNvPr>
          <p:cNvSpPr>
            <a:spLocks noGrp="1"/>
          </p:cNvSpPr>
          <p:nvPr>
            <p:ph type="title"/>
          </p:nvPr>
        </p:nvSpPr>
        <p:spPr>
          <a:xfrm>
            <a:off x="941789" y="1656521"/>
            <a:ext cx="4495801" cy="2286002"/>
          </a:xfrm>
        </p:spPr>
        <p:txBody>
          <a:bodyPr vert="horz" lIns="91440" tIns="45720" rIns="91440" bIns="45720" rtlCol="0" anchor="t">
            <a:normAutofit/>
          </a:bodyPr>
          <a:lstStyle/>
          <a:p>
            <a:r>
              <a:rPr lang="en-US" sz="3700" b="1" kern="1200" dirty="0" err="1">
                <a:latin typeface="+mj-lt"/>
                <a:ea typeface="+mj-ea"/>
                <a:cs typeface="+mj-cs"/>
              </a:rPr>
              <a:t>Galvenās</a:t>
            </a:r>
            <a:r>
              <a:rPr lang="en-US" sz="3700" b="1" kern="1200" dirty="0">
                <a:latin typeface="+mj-lt"/>
                <a:ea typeface="+mj-ea"/>
                <a:cs typeface="+mj-cs"/>
              </a:rPr>
              <a:t> </a:t>
            </a:r>
            <a:r>
              <a:rPr lang="en-US" sz="3700" b="1" kern="1200" dirty="0" err="1">
                <a:latin typeface="+mj-lt"/>
                <a:ea typeface="+mj-ea"/>
                <a:cs typeface="+mj-cs"/>
              </a:rPr>
              <a:t>nacionālās</a:t>
            </a:r>
            <a:r>
              <a:rPr lang="en-US" sz="3700" b="1" kern="1200" dirty="0">
                <a:latin typeface="+mj-lt"/>
                <a:ea typeface="+mj-ea"/>
                <a:cs typeface="+mj-cs"/>
              </a:rPr>
              <a:t> </a:t>
            </a:r>
            <a:r>
              <a:rPr lang="en-US" sz="3700" b="1" kern="1200" dirty="0" err="1">
                <a:latin typeface="+mj-lt"/>
                <a:ea typeface="+mj-ea"/>
                <a:cs typeface="+mj-cs"/>
              </a:rPr>
              <a:t>organizācijas</a:t>
            </a:r>
            <a:r>
              <a:rPr lang="en-US" sz="3700" b="1" kern="1200" dirty="0">
                <a:latin typeface="+mj-lt"/>
                <a:ea typeface="+mj-ea"/>
                <a:cs typeface="+mj-cs"/>
              </a:rPr>
              <a:t> </a:t>
            </a:r>
            <a:r>
              <a:rPr lang="en-US" sz="3700" b="1" kern="1200" dirty="0" err="1">
                <a:latin typeface="+mj-lt"/>
                <a:ea typeface="+mj-ea"/>
                <a:cs typeface="+mj-cs"/>
              </a:rPr>
              <a:t>pēc</a:t>
            </a:r>
            <a:r>
              <a:rPr lang="en-US" sz="3700" b="1" kern="1200" dirty="0">
                <a:latin typeface="+mj-lt"/>
                <a:ea typeface="+mj-ea"/>
                <a:cs typeface="+mj-cs"/>
              </a:rPr>
              <a:t> EIT </a:t>
            </a:r>
            <a:r>
              <a:rPr lang="en-US" sz="3700" b="1" kern="1200" dirty="0" err="1">
                <a:latin typeface="+mj-lt"/>
                <a:ea typeface="+mj-ea"/>
                <a:cs typeface="+mj-cs"/>
              </a:rPr>
              <a:t>finansējuma</a:t>
            </a:r>
            <a:r>
              <a:rPr lang="en-US" sz="3700" b="1" kern="1200" dirty="0">
                <a:latin typeface="+mj-lt"/>
                <a:ea typeface="+mj-ea"/>
                <a:cs typeface="+mj-cs"/>
              </a:rPr>
              <a:t> </a:t>
            </a:r>
            <a:br>
              <a:rPr lang="en-US" sz="3700" b="1" dirty="0"/>
            </a:br>
            <a:r>
              <a:rPr lang="en-US" sz="3700" b="1" kern="1200" dirty="0">
                <a:latin typeface="+mj-lt"/>
                <a:ea typeface="+mj-ea"/>
                <a:cs typeface="+mj-cs"/>
              </a:rPr>
              <a:t>(</a:t>
            </a:r>
            <a:r>
              <a:rPr lang="en-US" sz="3700" b="1" kern="1200" dirty="0" err="1">
                <a:latin typeface="+mj-lt"/>
                <a:ea typeface="+mj-ea"/>
                <a:cs typeface="+mj-cs"/>
              </a:rPr>
              <a:t>miljoni</a:t>
            </a:r>
            <a:r>
              <a:rPr lang="en-US" sz="3700" b="1" kern="1200" dirty="0">
                <a:latin typeface="+mj-lt"/>
                <a:ea typeface="+mj-ea"/>
                <a:cs typeface="+mj-cs"/>
              </a:rPr>
              <a:t> </a:t>
            </a:r>
            <a:r>
              <a:rPr lang="en-US" sz="3700" b="1" kern="1200" dirty="0" err="1">
                <a:latin typeface="+mj-lt"/>
                <a:ea typeface="+mj-ea"/>
                <a:cs typeface="+mj-cs"/>
              </a:rPr>
              <a:t>eiro</a:t>
            </a:r>
            <a:r>
              <a:rPr lang="en-US" sz="3700" b="1" kern="1200" dirty="0">
                <a:latin typeface="+mj-lt"/>
                <a:ea typeface="+mj-ea"/>
                <a:cs typeface="+mj-cs"/>
              </a:rPr>
              <a:t>, 2022)</a:t>
            </a:r>
            <a:endParaRPr lang="en-US" sz="3700" kern="1200" dirty="0">
              <a:latin typeface="+mj-lt"/>
              <a:ea typeface="+mj-ea"/>
              <a:cs typeface="+mj-cs"/>
            </a:endParaRPr>
          </a:p>
        </p:txBody>
      </p:sp>
      <p:sp>
        <p:nvSpPr>
          <p:cNvPr id="5" name="Slaida numura vietturis 4">
            <a:extLst>
              <a:ext uri="{FF2B5EF4-FFF2-40B4-BE49-F238E27FC236}">
                <a16:creationId xmlns:a16="http://schemas.microsoft.com/office/drawing/2014/main" id="{AF0DE055-28A5-7B43-470F-13680AE4F7D7}"/>
              </a:ext>
            </a:extLst>
          </p:cNvPr>
          <p:cNvSpPr>
            <a:spLocks noGrp="1"/>
          </p:cNvSpPr>
          <p:nvPr>
            <p:ph type="sldNum" sz="quarter" idx="12"/>
          </p:nvPr>
        </p:nvSpPr>
        <p:spPr>
          <a:xfrm>
            <a:off x="11049000" y="6400800"/>
            <a:ext cx="685800" cy="457200"/>
          </a:xfrm>
        </p:spPr>
        <p:txBody>
          <a:bodyPr vert="horz" lIns="91440" tIns="45720" rIns="91440" bIns="45720" rtlCol="0" anchor="ctr">
            <a:normAutofit/>
          </a:bodyPr>
          <a:lstStyle/>
          <a:p>
            <a:pPr>
              <a:spcAft>
                <a:spcPts val="600"/>
              </a:spcAft>
            </a:pPr>
            <a:fld id="{660F3F40-12FA-4968-8235-5F18DAFE2DEF}" type="slidenum">
              <a:rPr lang="en-US" sz="1000">
                <a:solidFill>
                  <a:srgbClr val="000000">
                    <a:alpha val="70000"/>
                  </a:srgbClr>
                </a:solidFill>
              </a:rPr>
              <a:pPr>
                <a:spcAft>
                  <a:spcPts val="600"/>
                </a:spcAft>
              </a:pPr>
              <a:t>14</a:t>
            </a:fld>
            <a:endParaRPr lang="en-US" sz="1000">
              <a:solidFill>
                <a:srgbClr val="000000">
                  <a:alpha val="70000"/>
                </a:srgbClr>
              </a:solidFill>
            </a:endParaRPr>
          </a:p>
        </p:txBody>
      </p:sp>
      <p:graphicFrame>
        <p:nvGraphicFramePr>
          <p:cNvPr id="6" name="Table 5">
            <a:extLst>
              <a:ext uri="{FF2B5EF4-FFF2-40B4-BE49-F238E27FC236}">
                <a16:creationId xmlns:a16="http://schemas.microsoft.com/office/drawing/2014/main" id="{10062885-338D-4EB0-0902-8260983EE1FC}"/>
              </a:ext>
            </a:extLst>
          </p:cNvPr>
          <p:cNvGraphicFramePr>
            <a:graphicFrameLocks noGrp="1"/>
          </p:cNvGraphicFramePr>
          <p:nvPr>
            <p:extLst>
              <p:ext uri="{D42A27DB-BD31-4B8C-83A1-F6EECF244321}">
                <p14:modId xmlns:p14="http://schemas.microsoft.com/office/powerpoint/2010/main" val="2038218245"/>
              </p:ext>
            </p:extLst>
          </p:nvPr>
        </p:nvGraphicFramePr>
        <p:xfrm>
          <a:off x="6096000" y="1385216"/>
          <a:ext cx="5762051" cy="4530746"/>
        </p:xfrm>
        <a:graphic>
          <a:graphicData uri="http://schemas.openxmlformats.org/drawingml/2006/table">
            <a:tbl>
              <a:tblPr bandRow="1">
                <a:tableStyleId>{5C22544A-7EE6-4342-B048-85BDC9FD1C3A}</a:tableStyleId>
              </a:tblPr>
              <a:tblGrid>
                <a:gridCol w="3810692">
                  <a:extLst>
                    <a:ext uri="{9D8B030D-6E8A-4147-A177-3AD203B41FA5}">
                      <a16:colId xmlns:a16="http://schemas.microsoft.com/office/drawing/2014/main" val="3820082494"/>
                    </a:ext>
                  </a:extLst>
                </a:gridCol>
                <a:gridCol w="1951359">
                  <a:extLst>
                    <a:ext uri="{9D8B030D-6E8A-4147-A177-3AD203B41FA5}">
                      <a16:colId xmlns:a16="http://schemas.microsoft.com/office/drawing/2014/main" val="2357617331"/>
                    </a:ext>
                  </a:extLst>
                </a:gridCol>
              </a:tblGrid>
              <a:tr h="425336">
                <a:tc>
                  <a:txBody>
                    <a:bodyPr/>
                    <a:lstStyle/>
                    <a:p>
                      <a:pPr fontAlgn="base"/>
                      <a:r>
                        <a:rPr lang="en-US" sz="1600" b="1" dirty="0" err="1">
                          <a:solidFill>
                            <a:schemeClr val="bg1"/>
                          </a:solidFill>
                          <a:effectLst/>
                          <a:latin typeface="Calibri"/>
                        </a:rPr>
                        <a:t>Organizācija</a:t>
                      </a:r>
                      <a:endParaRPr lang="en-US" sz="1600" b="1" dirty="0">
                        <a:solidFill>
                          <a:schemeClr val="bg1"/>
                        </a:solidFill>
                        <a:effectLst/>
                        <a:latin typeface="Calibri"/>
                      </a:endParaRP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lv-LV" sz="1600" b="1" dirty="0">
                          <a:solidFill>
                            <a:schemeClr val="bg1"/>
                          </a:solidFill>
                          <a:effectLst/>
                          <a:latin typeface="Calibri"/>
                        </a:rPr>
                        <a:t>Atbalsts</a:t>
                      </a:r>
                      <a:r>
                        <a:rPr lang="en-US" sz="1600" b="1" dirty="0">
                          <a:solidFill>
                            <a:schemeClr val="bg1"/>
                          </a:solidFill>
                          <a:effectLst/>
                          <a:latin typeface="Calibri"/>
                        </a:rPr>
                        <a:t> (</a:t>
                      </a:r>
                      <a:r>
                        <a:rPr lang="en-US" sz="1600" b="1" dirty="0" err="1">
                          <a:solidFill>
                            <a:schemeClr val="bg1"/>
                          </a:solidFill>
                          <a:effectLst/>
                          <a:latin typeface="Calibri"/>
                        </a:rPr>
                        <a:t>miljoni</a:t>
                      </a:r>
                      <a:r>
                        <a:rPr lang="en-US" sz="1600" b="1" dirty="0">
                          <a:solidFill>
                            <a:schemeClr val="bg1"/>
                          </a:solidFill>
                          <a:effectLst/>
                          <a:latin typeface="Calibri"/>
                        </a:rPr>
                        <a:t> EUR)</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56889674"/>
                  </a:ext>
                </a:extLst>
              </a:tr>
              <a:tr h="425336">
                <a:tc>
                  <a:txBody>
                    <a:bodyPr/>
                    <a:lstStyle/>
                    <a:p>
                      <a:pPr fontAlgn="base"/>
                      <a:r>
                        <a:rPr lang="en-US" sz="1400" b="1" dirty="0">
                          <a:solidFill>
                            <a:schemeClr val="bg1"/>
                          </a:solidFill>
                          <a:effectLst/>
                          <a:latin typeface="Calibri"/>
                        </a:rPr>
                        <a:t>Latvijas </a:t>
                      </a:r>
                      <a:r>
                        <a:rPr lang="en-US" sz="1400" b="1" err="1">
                          <a:solidFill>
                            <a:schemeClr val="bg1"/>
                          </a:solidFill>
                          <a:effectLst/>
                          <a:latin typeface="Calibri"/>
                        </a:rPr>
                        <a:t>Universitāte</a:t>
                      </a:r>
                      <a:endParaRPr lang="en-US" sz="1400" b="1" dirty="0" err="1">
                        <a:solidFill>
                          <a:schemeClr val="bg1"/>
                        </a:solidFill>
                        <a:effectLst/>
                        <a:latin typeface="Calibri"/>
                      </a:endParaRP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0.12 (Climate-KIC)</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62166277"/>
                  </a:ext>
                </a:extLst>
              </a:tr>
              <a:tr h="425336">
                <a:tc>
                  <a:txBody>
                    <a:bodyPr/>
                    <a:lstStyle/>
                    <a:p>
                      <a:pPr fontAlgn="base"/>
                      <a:r>
                        <a:rPr lang="lv-LV" sz="1400" b="1" dirty="0">
                          <a:solidFill>
                            <a:schemeClr val="bg1"/>
                          </a:solidFill>
                          <a:effectLst/>
                          <a:latin typeface="Calibri"/>
                        </a:rPr>
                        <a:t>Biedrība "Zaļo un viedo Tehnoloģiju Klasteris"</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0.18 (Urban Mobility)</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57758680"/>
                  </a:ext>
                </a:extLst>
              </a:tr>
              <a:tr h="425336">
                <a:tc>
                  <a:txBody>
                    <a:bodyPr/>
                    <a:lstStyle/>
                    <a:p>
                      <a:pPr fontAlgn="base"/>
                      <a:r>
                        <a:rPr lang="en-US" sz="1400" b="1" dirty="0">
                          <a:solidFill>
                            <a:schemeClr val="bg1"/>
                          </a:solidFill>
                          <a:effectLst/>
                          <a:latin typeface="Calibri"/>
                        </a:rPr>
                        <a:t>VEFRESH</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0.20 (Urban Mobility)</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38968024"/>
                  </a:ext>
                </a:extLst>
              </a:tr>
              <a:tr h="425336">
                <a:tc>
                  <a:txBody>
                    <a:bodyPr/>
                    <a:lstStyle/>
                    <a:p>
                      <a:pPr fontAlgn="base"/>
                      <a:r>
                        <a:rPr lang="en-US" sz="1400" b="1" err="1">
                          <a:solidFill>
                            <a:schemeClr val="bg1"/>
                          </a:solidFill>
                          <a:effectLst/>
                          <a:latin typeface="Calibri"/>
                        </a:rPr>
                        <a:t>Sabiedrība</a:t>
                      </a:r>
                      <a:r>
                        <a:rPr lang="en-US" sz="1400" b="1" dirty="0">
                          <a:solidFill>
                            <a:schemeClr val="bg1"/>
                          </a:solidFill>
                          <a:effectLst/>
                          <a:latin typeface="Calibri"/>
                        </a:rPr>
                        <a:t> </a:t>
                      </a:r>
                      <a:r>
                        <a:rPr lang="en-US" sz="1400" b="1" err="1">
                          <a:solidFill>
                            <a:schemeClr val="bg1"/>
                          </a:solidFill>
                          <a:effectLst/>
                          <a:latin typeface="Calibri"/>
                        </a:rPr>
                        <a:t>ar</a:t>
                      </a:r>
                      <a:r>
                        <a:rPr lang="en-US" sz="1400" b="1" dirty="0">
                          <a:solidFill>
                            <a:schemeClr val="bg1"/>
                          </a:solidFill>
                          <a:effectLst/>
                          <a:latin typeface="Calibri"/>
                        </a:rPr>
                        <a:t> </a:t>
                      </a:r>
                      <a:r>
                        <a:rPr lang="en-US" sz="1400" b="1" err="1">
                          <a:solidFill>
                            <a:schemeClr val="bg1"/>
                          </a:solidFill>
                          <a:effectLst/>
                          <a:latin typeface="Calibri"/>
                        </a:rPr>
                        <a:t>ierobežotu</a:t>
                      </a:r>
                      <a:r>
                        <a:rPr lang="en-US" sz="1400" b="1" dirty="0">
                          <a:solidFill>
                            <a:schemeClr val="bg1"/>
                          </a:solidFill>
                          <a:effectLst/>
                          <a:latin typeface="Calibri"/>
                        </a:rPr>
                        <a:t> </a:t>
                      </a:r>
                      <a:r>
                        <a:rPr lang="en-US" sz="1400" b="1" err="1">
                          <a:solidFill>
                            <a:schemeClr val="bg1"/>
                          </a:solidFill>
                          <a:effectLst/>
                          <a:latin typeface="Calibri"/>
                        </a:rPr>
                        <a:t>atbildību</a:t>
                      </a:r>
                      <a:r>
                        <a:rPr lang="en-US" sz="1400" b="1" dirty="0">
                          <a:solidFill>
                            <a:schemeClr val="bg1"/>
                          </a:solidFill>
                          <a:effectLst/>
                          <a:latin typeface="Calibri"/>
                        </a:rPr>
                        <a:t> "</a:t>
                      </a:r>
                      <a:r>
                        <a:rPr lang="en-US" sz="1400" b="1" err="1">
                          <a:solidFill>
                            <a:schemeClr val="bg1"/>
                          </a:solidFill>
                          <a:effectLst/>
                          <a:latin typeface="Calibri"/>
                        </a:rPr>
                        <a:t>Catalyco</a:t>
                      </a:r>
                      <a:r>
                        <a:rPr lang="en-US" sz="1400" b="1" dirty="0">
                          <a:solidFill>
                            <a:schemeClr val="bg1"/>
                          </a:solidFill>
                          <a:effectLst/>
                          <a:latin typeface="Calibri"/>
                        </a:rPr>
                        <a:t>"</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0.23 (Health)</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10620342"/>
                  </a:ext>
                </a:extLst>
              </a:tr>
              <a:tr h="425336">
                <a:tc>
                  <a:txBody>
                    <a:bodyPr/>
                    <a:lstStyle/>
                    <a:p>
                      <a:pPr fontAlgn="base"/>
                      <a:r>
                        <a:rPr lang="lv-LV" sz="1400" b="1" dirty="0">
                          <a:solidFill>
                            <a:schemeClr val="bg1"/>
                          </a:solidFill>
                          <a:effectLst/>
                          <a:latin typeface="Calibri"/>
                        </a:rPr>
                        <a:t>Rīgas Stradiņa universitāte</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0.24 (</a:t>
                      </a:r>
                      <a:r>
                        <a:rPr lang="en-US" sz="1400" err="1">
                          <a:solidFill>
                            <a:schemeClr val="bg1"/>
                          </a:solidFill>
                          <a:effectLst/>
                          <a:latin typeface="Calibri"/>
                        </a:rPr>
                        <a:t>RawMaterials</a:t>
                      </a:r>
                      <a:r>
                        <a:rPr lang="en-US" sz="1400" dirty="0">
                          <a:solidFill>
                            <a:schemeClr val="bg1"/>
                          </a:solidFill>
                          <a:effectLst/>
                          <a:latin typeface="Calibri"/>
                        </a:rPr>
                        <a:t>)</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68745317"/>
                  </a:ext>
                </a:extLst>
              </a:tr>
              <a:tr h="425336">
                <a:tc>
                  <a:txBody>
                    <a:bodyPr/>
                    <a:lstStyle/>
                    <a:p>
                      <a:pPr fontAlgn="base"/>
                      <a:r>
                        <a:rPr lang="en-US" sz="1400" b="1" dirty="0">
                          <a:solidFill>
                            <a:schemeClr val="bg1"/>
                          </a:solidFill>
                          <a:effectLst/>
                          <a:latin typeface="Calibri"/>
                        </a:rPr>
                        <a:t>SIA </a:t>
                      </a:r>
                      <a:r>
                        <a:rPr lang="en-US" sz="1400" b="1" dirty="0" err="1">
                          <a:solidFill>
                            <a:schemeClr val="bg1"/>
                          </a:solidFill>
                          <a:effectLst/>
                          <a:latin typeface="Calibri"/>
                        </a:rPr>
                        <a:t>Buildit</a:t>
                      </a:r>
                      <a:r>
                        <a:rPr lang="en-US" sz="1400" b="1" dirty="0">
                          <a:solidFill>
                            <a:schemeClr val="bg1"/>
                          </a:solidFill>
                          <a:effectLst/>
                          <a:latin typeface="Calibri"/>
                        </a:rPr>
                        <a:t> Global</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0.28 (InnoEnergy)</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93604047"/>
                  </a:ext>
                </a:extLst>
              </a:tr>
              <a:tr h="425336">
                <a:tc>
                  <a:txBody>
                    <a:bodyPr/>
                    <a:lstStyle/>
                    <a:p>
                      <a:pPr fontAlgn="base"/>
                      <a:r>
                        <a:rPr lang="en-US" sz="1400" b="1" err="1">
                          <a:solidFill>
                            <a:schemeClr val="bg1"/>
                          </a:solidFill>
                          <a:effectLst/>
                          <a:latin typeface="Calibri"/>
                        </a:rPr>
                        <a:t>Rīgas</a:t>
                      </a:r>
                      <a:r>
                        <a:rPr lang="en-US" sz="1400" b="1" dirty="0">
                          <a:solidFill>
                            <a:schemeClr val="bg1"/>
                          </a:solidFill>
                          <a:effectLst/>
                          <a:latin typeface="Calibri"/>
                        </a:rPr>
                        <a:t> </a:t>
                      </a:r>
                      <a:r>
                        <a:rPr lang="en-US" sz="1400" b="1" err="1">
                          <a:solidFill>
                            <a:schemeClr val="bg1"/>
                          </a:solidFill>
                          <a:effectLst/>
                          <a:latin typeface="Calibri"/>
                        </a:rPr>
                        <a:t>Ekonomikas</a:t>
                      </a:r>
                      <a:r>
                        <a:rPr lang="en-US" sz="1400" b="1" dirty="0">
                          <a:solidFill>
                            <a:schemeClr val="bg1"/>
                          </a:solidFill>
                          <a:effectLst/>
                          <a:latin typeface="Calibri"/>
                        </a:rPr>
                        <a:t> </a:t>
                      </a:r>
                      <a:r>
                        <a:rPr lang="en-US" sz="1400" b="1" err="1">
                          <a:solidFill>
                            <a:schemeClr val="bg1"/>
                          </a:solidFill>
                          <a:effectLst/>
                          <a:latin typeface="Calibri"/>
                        </a:rPr>
                        <a:t>augstskola</a:t>
                      </a:r>
                      <a:endParaRPr lang="en-US" sz="1400" b="1">
                        <a:solidFill>
                          <a:schemeClr val="bg1"/>
                        </a:solidFill>
                        <a:effectLst/>
                        <a:latin typeface="Calibri"/>
                      </a:endParaRP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0.041 (Urban Mobility)</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25174685"/>
                  </a:ext>
                </a:extLst>
              </a:tr>
              <a:tr h="425336">
                <a:tc>
                  <a:txBody>
                    <a:bodyPr/>
                    <a:lstStyle/>
                    <a:p>
                      <a:pPr fontAlgn="base"/>
                      <a:r>
                        <a:rPr lang="en-US" sz="1400" b="1" err="1">
                          <a:solidFill>
                            <a:schemeClr val="bg1"/>
                          </a:solidFill>
                          <a:effectLst/>
                          <a:latin typeface="Calibri"/>
                        </a:rPr>
                        <a:t>Aerones</a:t>
                      </a:r>
                      <a:r>
                        <a:rPr lang="en-US" sz="1400" b="1" dirty="0">
                          <a:solidFill>
                            <a:schemeClr val="bg1"/>
                          </a:solidFill>
                          <a:effectLst/>
                          <a:latin typeface="Calibri"/>
                        </a:rPr>
                        <a:t> Inc.</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0.41 (EIT InnoEnergy)</a:t>
                      </a: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11839206"/>
                  </a:ext>
                </a:extLst>
              </a:tr>
              <a:tr h="668386">
                <a:tc>
                  <a:txBody>
                    <a:bodyPr/>
                    <a:lstStyle/>
                    <a:p>
                      <a:pPr fontAlgn="base"/>
                      <a:r>
                        <a:rPr lang="en-US" sz="1400" b="1" err="1">
                          <a:solidFill>
                            <a:schemeClr val="bg1"/>
                          </a:solidFill>
                          <a:effectLst/>
                          <a:latin typeface="Calibri"/>
                        </a:rPr>
                        <a:t>Rīgas</a:t>
                      </a:r>
                      <a:r>
                        <a:rPr lang="en-US" sz="1400" b="1" dirty="0">
                          <a:solidFill>
                            <a:schemeClr val="bg1"/>
                          </a:solidFill>
                          <a:effectLst/>
                          <a:latin typeface="Calibri"/>
                        </a:rPr>
                        <a:t> </a:t>
                      </a:r>
                      <a:r>
                        <a:rPr lang="en-US" sz="1400" b="1" err="1">
                          <a:solidFill>
                            <a:schemeClr val="bg1"/>
                          </a:solidFill>
                          <a:effectLst/>
                          <a:latin typeface="Calibri"/>
                        </a:rPr>
                        <a:t>Tehniskā</a:t>
                      </a:r>
                      <a:r>
                        <a:rPr lang="en-US" sz="1400" b="1" dirty="0">
                          <a:solidFill>
                            <a:schemeClr val="bg1"/>
                          </a:solidFill>
                          <a:effectLst/>
                          <a:latin typeface="Calibri"/>
                        </a:rPr>
                        <a:t> </a:t>
                      </a:r>
                      <a:r>
                        <a:rPr lang="en-US" sz="1400" b="1" err="1">
                          <a:solidFill>
                            <a:schemeClr val="bg1"/>
                          </a:solidFill>
                          <a:effectLst/>
                          <a:latin typeface="Calibri"/>
                        </a:rPr>
                        <a:t>universitāte</a:t>
                      </a:r>
                      <a:endParaRPr lang="en-US" sz="1400" b="1">
                        <a:solidFill>
                          <a:schemeClr val="bg1"/>
                        </a:solidFill>
                        <a:effectLst/>
                        <a:latin typeface="Calibri"/>
                      </a:endParaRP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400" dirty="0">
                          <a:solidFill>
                            <a:schemeClr val="bg1"/>
                          </a:solidFill>
                          <a:effectLst/>
                          <a:latin typeface="Calibri"/>
                        </a:rPr>
                        <a:t>1.01 (Climate-KIC), 0.16 (</a:t>
                      </a:r>
                      <a:r>
                        <a:rPr lang="en-US" sz="1400" dirty="0" err="1">
                          <a:solidFill>
                            <a:schemeClr val="bg1"/>
                          </a:solidFill>
                          <a:effectLst/>
                          <a:latin typeface="Calibri"/>
                        </a:rPr>
                        <a:t>RawMaterials</a:t>
                      </a:r>
                      <a:r>
                        <a:rPr lang="en-US" sz="1400" dirty="0">
                          <a:solidFill>
                            <a:schemeClr val="bg1"/>
                          </a:solidFill>
                          <a:effectLst/>
                          <a:latin typeface="Calibri"/>
                        </a:rPr>
                        <a:t>),</a:t>
                      </a:r>
                    </a:p>
                    <a:p>
                      <a:pPr lvl="0">
                        <a:buNone/>
                      </a:pPr>
                      <a:r>
                        <a:rPr lang="en-US" sz="1400" dirty="0">
                          <a:solidFill>
                            <a:schemeClr val="bg1"/>
                          </a:solidFill>
                          <a:effectLst/>
                          <a:latin typeface="Calibri"/>
                        </a:rPr>
                        <a:t>0.003 (</a:t>
                      </a:r>
                      <a:r>
                        <a:rPr lang="en-US" sz="1400" b="0" i="0" u="none" strike="noStrike" noProof="0" dirty="0">
                          <a:solidFill>
                            <a:schemeClr val="bg1"/>
                          </a:solidFill>
                          <a:effectLst/>
                        </a:rPr>
                        <a:t>EIT InnoEnergy)</a:t>
                      </a:r>
                      <a:endParaRPr lang="en-US" sz="1400" dirty="0">
                        <a:solidFill>
                          <a:schemeClr val="bg1"/>
                        </a:solidFill>
                        <a:effectLst/>
                        <a:latin typeface="Calibri"/>
                      </a:endParaRPr>
                    </a:p>
                  </a:txBody>
                  <a:tcPr marL="62642" marR="62642" marT="31321" marB="313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23101555"/>
                  </a:ext>
                </a:extLst>
              </a:tr>
            </a:tbl>
          </a:graphicData>
        </a:graphic>
      </p:graphicFrame>
    </p:spTree>
    <p:extLst>
      <p:ext uri="{BB962C8B-B14F-4D97-AF65-F5344CB8AC3E}">
        <p14:creationId xmlns:p14="http://schemas.microsoft.com/office/powerpoint/2010/main" val="152269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1E5EFCCB-6D36-969A-B12B-2B4FE7D0B4E4}"/>
              </a:ext>
            </a:extLst>
          </p:cNvPr>
          <p:cNvPicPr>
            <a:picLocks noChangeAspect="1"/>
          </p:cNvPicPr>
          <p:nvPr/>
        </p:nvPicPr>
        <p:blipFill rotWithShape="1">
          <a:blip r:embed="rId3"/>
          <a:srcRect l="56539" t="28132" r="5137" b="7315"/>
          <a:stretch/>
        </p:blipFill>
        <p:spPr>
          <a:xfrm>
            <a:off x="3665961" y="1123527"/>
            <a:ext cx="4860072" cy="4604800"/>
          </a:xfrm>
          <a:prstGeom prst="rect">
            <a:avLst/>
          </a:prstGeom>
        </p:spPr>
      </p:pic>
      <p:sp>
        <p:nvSpPr>
          <p:cNvPr id="4" name="Slide Number Placeholder 3">
            <a:extLst>
              <a:ext uri="{FF2B5EF4-FFF2-40B4-BE49-F238E27FC236}">
                <a16:creationId xmlns:a16="http://schemas.microsoft.com/office/drawing/2014/main" id="{E40DCC5A-7BEB-7327-6242-C2CC4C13511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60F3F40-12FA-4968-8235-5F18DAFE2DEF}"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370477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E0A6D2-B9D6-61B9-F311-C1DF857B0B5B}"/>
              </a:ext>
            </a:extLst>
          </p:cNvPr>
          <p:cNvSpPr/>
          <p:nvPr/>
        </p:nvSpPr>
        <p:spPr>
          <a:xfrm>
            <a:off x="5215397" y="-117987"/>
            <a:ext cx="7104422" cy="6971071"/>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5327092" y="3593468"/>
            <a:ext cx="3964392" cy="1388060"/>
          </a:xfrm>
        </p:spPr>
        <p:txBody>
          <a:bodyPr>
            <a:normAutofit/>
          </a:bodyPr>
          <a:lstStyle/>
          <a:p>
            <a:r>
              <a:rPr lang="lv-LV" sz="5400" dirty="0">
                <a:solidFill>
                  <a:srgbClr val="FF9966"/>
                </a:solidFill>
                <a:cs typeface="Times New Roman" panose="02020603050405020304" pitchFamily="18" charset="0"/>
              </a:rPr>
              <a:t>Paldies!</a:t>
            </a:r>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00" y="398435"/>
            <a:ext cx="1983284" cy="1147860"/>
          </a:xfrm>
          <a:prstGeom prst="rect">
            <a:avLst/>
          </a:prstGeom>
        </p:spPr>
      </p:pic>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00" y="5291919"/>
            <a:ext cx="482276" cy="482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00" y="4719539"/>
            <a:ext cx="482276" cy="482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205078" y="5781439"/>
            <a:ext cx="718696" cy="5599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77637" y="4807976"/>
            <a:ext cx="1578750" cy="30777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954201" y="5857885"/>
            <a:ext cx="4088134" cy="307777"/>
          </a:xfrm>
          <a:prstGeom prst="rect">
            <a:avLst/>
          </a:prstGeom>
          <a:noFill/>
        </p:spPr>
        <p:txBody>
          <a:bodyPr wrap="square" rtlCol="0">
            <a:spAutoFit/>
          </a:bodyPr>
          <a:lstStyle/>
          <a:p>
            <a:r>
              <a:rPr lang="lv-LV" sz="1400">
                <a:latin typeface="Verdana" panose="020B0604030504040204" pitchFamily="34" charset="0"/>
                <a:ea typeface="Verdana" panose="020B0604030504040204" pitchFamily="34" charset="0"/>
                <a:hlinkClick r:id="rId6"/>
              </a:rPr>
              <a:t>https://www.lzp.gov.lv/lv/apvarsnis-eiropa</a:t>
            </a:r>
            <a:r>
              <a:rPr lang="lv-LV" sz="1400">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67805" y="5226346"/>
            <a:ext cx="4088134" cy="523220"/>
          </a:xfrm>
          <a:prstGeom prst="rect">
            <a:avLst/>
          </a:prstGeom>
          <a:noFill/>
        </p:spPr>
        <p:txBody>
          <a:bodyPr wrap="square" rtlCol="0">
            <a:spAutoFit/>
          </a:bodyPr>
          <a:lstStyle/>
          <a:p>
            <a:r>
              <a:rPr lang="lv-LV" sz="1400" i="0" dirty="0">
                <a:solidFill>
                  <a:srgbClr val="050505"/>
                </a:solidFill>
                <a:effectLst/>
                <a:latin typeface="Verdana" panose="020B0604030504040204" pitchFamily="34" charset="0"/>
                <a:ea typeface="Verdana" panose="020B0604030504040204" pitchFamily="34" charset="0"/>
              </a:rPr>
              <a:t>@</a:t>
            </a:r>
            <a:r>
              <a:rPr lang="de-DE" sz="1400" i="0" dirty="0" err="1">
                <a:solidFill>
                  <a:srgbClr val="050505"/>
                </a:solidFill>
                <a:effectLst/>
                <a:latin typeface="Verdana" panose="020B0604030504040204" pitchFamily="34" charset="0"/>
                <a:ea typeface="Verdana" panose="020B0604030504040204" pitchFamily="34" charset="0"/>
              </a:rPr>
              <a:t>Apvārsnis</a:t>
            </a:r>
            <a:r>
              <a:rPr lang="de-DE" sz="1400" i="0" dirty="0">
                <a:solidFill>
                  <a:srgbClr val="050505"/>
                </a:solidFill>
                <a:effectLst/>
                <a:latin typeface="Verdana" panose="020B0604030504040204" pitchFamily="34" charset="0"/>
                <a:ea typeface="Verdana" panose="020B0604030504040204" pitchFamily="34" charset="0"/>
              </a:rPr>
              <a:t> EU </a:t>
            </a:r>
            <a:r>
              <a:rPr lang="de-DE" sz="1400" i="0" dirty="0" err="1">
                <a:solidFill>
                  <a:srgbClr val="050505"/>
                </a:solidFill>
                <a:effectLst/>
                <a:latin typeface="Verdana" panose="020B0604030504040204" pitchFamily="34" charset="0"/>
                <a:ea typeface="Verdana" panose="020B0604030504040204" pitchFamily="34" charset="0"/>
              </a:rPr>
              <a:t>Latvijas</a:t>
            </a:r>
            <a:r>
              <a:rPr lang="de-DE" sz="1400" i="0" dirty="0">
                <a:solidFill>
                  <a:srgbClr val="050505"/>
                </a:solidFill>
                <a:effectLst/>
                <a:latin typeface="Verdana" panose="020B0604030504040204" pitchFamily="34" charset="0"/>
                <a:ea typeface="Verdana" panose="020B0604030504040204" pitchFamily="34" charset="0"/>
              </a:rPr>
              <a:t> </a:t>
            </a:r>
            <a:r>
              <a:rPr lang="de-DE" sz="1400" i="0" dirty="0" err="1">
                <a:solidFill>
                  <a:srgbClr val="050505"/>
                </a:solidFill>
                <a:effectLst/>
                <a:latin typeface="Verdana" panose="020B0604030504040204" pitchFamily="34" charset="0"/>
                <a:ea typeface="Verdana" panose="020B0604030504040204" pitchFamily="34" charset="0"/>
              </a:rPr>
              <a:t>Nacionālais</a:t>
            </a:r>
            <a:r>
              <a:rPr lang="de-DE" sz="1400" i="0" dirty="0">
                <a:solidFill>
                  <a:srgbClr val="050505"/>
                </a:solidFill>
                <a:effectLst/>
                <a:latin typeface="Verdana" panose="020B0604030504040204" pitchFamily="34" charset="0"/>
                <a:ea typeface="Verdana" panose="020B0604030504040204" pitchFamily="34" charset="0"/>
              </a:rPr>
              <a:t> </a:t>
            </a:r>
            <a:r>
              <a:rPr lang="de-DE" sz="1400" i="0" dirty="0" err="1">
                <a:solidFill>
                  <a:srgbClr val="050505"/>
                </a:solidFill>
                <a:effectLst/>
                <a:latin typeface="Verdana" panose="020B0604030504040204" pitchFamily="34" charset="0"/>
                <a:ea typeface="Verdana" panose="020B0604030504040204" pitchFamily="34" charset="0"/>
              </a:rPr>
              <a:t>kontaktpunkts</a:t>
            </a:r>
            <a:r>
              <a:rPr lang="de-DE" sz="1400" i="0" dirty="0">
                <a:solidFill>
                  <a:srgbClr val="050505"/>
                </a:solidFill>
                <a:effectLst/>
                <a:latin typeface="Verdana" panose="020B0604030504040204" pitchFamily="34" charset="0"/>
                <a:ea typeface="Verdana" panose="020B0604030504040204" pitchFamily="34" charset="0"/>
              </a:rPr>
              <a:t> - HE NCP LV</a:t>
            </a:r>
          </a:p>
        </p:txBody>
      </p:sp>
      <p:sp>
        <p:nvSpPr>
          <p:cNvPr id="5" name="Rectangle 4">
            <a:extLst>
              <a:ext uri="{FF2B5EF4-FFF2-40B4-BE49-F238E27FC236}">
                <a16:creationId xmlns:a16="http://schemas.microsoft.com/office/drawing/2014/main" id="{5D5AC2E0-0799-9213-92AA-D38A3D2C328B}"/>
              </a:ext>
            </a:extLst>
          </p:cNvPr>
          <p:cNvSpPr/>
          <p:nvPr/>
        </p:nvSpPr>
        <p:spPr>
          <a:xfrm>
            <a:off x="5720381" y="4602070"/>
            <a:ext cx="4762426" cy="1661993"/>
          </a:xfrm>
          <a:prstGeom prst="rect">
            <a:avLst/>
          </a:prstGeom>
        </p:spPr>
        <p:txBody>
          <a:bodyPr wrap="square">
            <a:spAutoFit/>
          </a:bodyPr>
          <a:lstStyle/>
          <a:p>
            <a:pPr>
              <a:defRPr/>
            </a:pPr>
            <a:r>
              <a:rPr lang="lv-LV" altLang="lv-LV" sz="2400" b="1" dirty="0">
                <a:solidFill>
                  <a:schemeClr val="bg1"/>
                </a:solidFill>
                <a:latin typeface="Verdana" panose="020B0604030504040204" pitchFamily="34" charset="0"/>
                <a:ea typeface="Verdana" panose="020B0604030504040204" pitchFamily="34" charset="0"/>
                <a:cs typeface="Verdana" panose="020B0604030504040204" pitchFamily="34" charset="0"/>
              </a:rPr>
              <a:t>Marija Plotniece</a:t>
            </a:r>
          </a:p>
          <a:p>
            <a:pPr>
              <a:defRPr/>
            </a:pPr>
            <a:r>
              <a:rPr lang="fr-FR" altLang="lv-LV" dirty="0">
                <a:solidFill>
                  <a:schemeClr val="bg1"/>
                </a:solidFill>
                <a:latin typeface="Verdana" panose="020B0604030504040204" pitchFamily="34" charset="0"/>
                <a:ea typeface="Verdana" panose="020B0604030504040204" pitchFamily="34" charset="0"/>
                <a:cs typeface="Verdana" panose="020B0604030504040204" pitchFamily="34" charset="0"/>
              </a:rPr>
              <a:t>National Contact point</a:t>
            </a:r>
          </a:p>
          <a:p>
            <a:pPr>
              <a:defRPr/>
            </a:pPr>
            <a:r>
              <a:rPr lang="fr-FR" altLang="lv-LV" dirty="0">
                <a:solidFill>
                  <a:schemeClr val="bg1"/>
                </a:solidFill>
                <a:latin typeface="Verdana" panose="020B0604030504040204" pitchFamily="34" charset="0"/>
                <a:ea typeface="Verdana" panose="020B0604030504040204" pitchFamily="34" charset="0"/>
                <a:cs typeface="Verdana" panose="020B0604030504040204" pitchFamily="34" charset="0"/>
              </a:rPr>
              <a:t>NCP EIC, EIE, EIT, RI</a:t>
            </a:r>
          </a:p>
          <a:p>
            <a:pPr>
              <a:defRPr/>
            </a:pPr>
            <a:endParaRPr lang="lv-LV" altLang="lv-LV"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defRPr/>
            </a:pPr>
            <a:r>
              <a:rPr lang="lv-LV" alt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marija.plotniece@lzp.gov.lv </a:t>
            </a:r>
          </a:p>
        </p:txBody>
      </p:sp>
      <p:sp>
        <p:nvSpPr>
          <p:cNvPr id="11" name="Rectangle 10">
            <a:extLst>
              <a:ext uri="{FF2B5EF4-FFF2-40B4-BE49-F238E27FC236}">
                <a16:creationId xmlns:a16="http://schemas.microsoft.com/office/drawing/2014/main" id="{59F104B6-24D1-A3C1-BCB4-E4E6BA970450}"/>
              </a:ext>
            </a:extLst>
          </p:cNvPr>
          <p:cNvSpPr/>
          <p:nvPr/>
        </p:nvSpPr>
        <p:spPr>
          <a:xfrm>
            <a:off x="5518000" y="6612086"/>
            <a:ext cx="1482568" cy="245914"/>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5416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FFF0C-6AB0-C4BF-B813-2F842E5E0131}"/>
              </a:ext>
            </a:extLst>
          </p:cNvPr>
          <p:cNvSpPr>
            <a:spLocks noGrp="1"/>
          </p:cNvSpPr>
          <p:nvPr>
            <p:ph type="title" idx="4294967295"/>
          </p:nvPr>
        </p:nvSpPr>
        <p:spPr>
          <a:xfrm>
            <a:off x="186359" y="20766"/>
            <a:ext cx="10504487" cy="1325563"/>
          </a:xfrm>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cs typeface="+mj-cs"/>
              </a:rPr>
              <a:t>PILLAR III INNOVATIVE EUROPE</a:t>
            </a:r>
          </a:p>
        </p:txBody>
      </p:sp>
      <p:sp>
        <p:nvSpPr>
          <p:cNvPr id="8" name="TextBox 7">
            <a:extLst>
              <a:ext uri="{FF2B5EF4-FFF2-40B4-BE49-F238E27FC236}">
                <a16:creationId xmlns:a16="http://schemas.microsoft.com/office/drawing/2014/main" id="{EA3DCBB6-2F9D-96EE-1B5F-9C6958F5CEB0}"/>
              </a:ext>
            </a:extLst>
          </p:cNvPr>
          <p:cNvSpPr txBox="1"/>
          <p:nvPr/>
        </p:nvSpPr>
        <p:spPr>
          <a:xfrm>
            <a:off x="3149103" y="1158727"/>
            <a:ext cx="2861732" cy="1477328"/>
          </a:xfrm>
          <a:prstGeom prst="rect">
            <a:avLst/>
          </a:prstGeom>
          <a:solidFill>
            <a:schemeClr val="accent4">
              <a:lumMod val="40000"/>
              <a:lumOff val="60000"/>
            </a:schemeClr>
          </a:solidFill>
          <a:ln>
            <a:solidFill>
              <a:schemeClr val="tx1"/>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a:ea typeface="Verdana"/>
              </a:rPr>
              <a:t>Support to innovations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a:ea typeface="Verdana"/>
              </a:rPr>
              <a:t>with breakthrough and</a:t>
            </a:r>
            <a:endParaRPr lang="en-US" sz="1800" b="0" i="0" u="none" strike="noStrike" kern="1200" cap="none" spc="0" normalizeH="0" baseline="0" noProof="0">
              <a:ln>
                <a:noFill/>
              </a:ln>
              <a:solidFill>
                <a:prstClr val="black"/>
              </a:solidFill>
              <a:effectLst/>
              <a:uLnTx/>
              <a:uFillTx/>
              <a:latin typeface="Verdana"/>
              <a:ea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a:ea typeface="Verdana"/>
              </a:rPr>
              <a:t>market creating potential</a:t>
            </a:r>
          </a:p>
          <a:p>
            <a:pPr algn="ctr">
              <a:defRPr/>
            </a:pPr>
            <a:endParaRPr lang="en-US">
              <a:solidFill>
                <a:prstClr val="black"/>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7DB94543-B942-B110-76FA-C9660A25F8EA}"/>
              </a:ext>
            </a:extLst>
          </p:cNvPr>
          <p:cNvSpPr txBox="1"/>
          <p:nvPr/>
        </p:nvSpPr>
        <p:spPr>
          <a:xfrm>
            <a:off x="3152683" y="2976685"/>
            <a:ext cx="2873638" cy="1477328"/>
          </a:xfrm>
          <a:prstGeom prst="rect">
            <a:avLst/>
          </a:prstGeom>
          <a:solidFill>
            <a:schemeClr val="accent5">
              <a:lumMod val="40000"/>
              <a:lumOff val="60000"/>
            </a:schemeClr>
          </a:solidFill>
          <a:ln>
            <a:solidFill>
              <a:schemeClr val="tx1"/>
            </a:solidFill>
          </a:ln>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Connecting with regional</a:t>
            </a:r>
          </a:p>
          <a:p>
            <a:pPr marL="0" marR="0" lvl="0" indent="0" algn="ctr" defTabSz="914400" rtl="0" eaLnBrk="1" fontAlgn="auto" latinLnBrk="0" hangingPunct="1">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and national innovation</a:t>
            </a:r>
          </a:p>
          <a:p>
            <a:pPr marL="0" marR="0" lvl="0" indent="0" algn="ctr" defTabSz="914400" rtl="0" eaLnBrk="1" fontAlgn="auto" latinLnBrk="0" hangingPunct="1">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actors</a:t>
            </a:r>
            <a:endParaRPr kumimoji="0" lang="lv-LV"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 name="TextBox 9">
            <a:extLst>
              <a:ext uri="{FF2B5EF4-FFF2-40B4-BE49-F238E27FC236}">
                <a16:creationId xmlns:a16="http://schemas.microsoft.com/office/drawing/2014/main" id="{BA7AF957-F2ED-17EB-6F4A-57CFDB053E59}"/>
              </a:ext>
            </a:extLst>
          </p:cNvPr>
          <p:cNvSpPr txBox="1"/>
          <p:nvPr/>
        </p:nvSpPr>
        <p:spPr>
          <a:xfrm>
            <a:off x="3152683" y="4814712"/>
            <a:ext cx="2842006" cy="1477328"/>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Bringing key actors together around a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goal for nurturing innovation </a:t>
            </a:r>
            <a:endParaRPr kumimoji="0" lang="lv-LV" sz="18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endParaRPr>
          </a:p>
        </p:txBody>
      </p:sp>
      <p:sp>
        <p:nvSpPr>
          <p:cNvPr id="3" name="Flowchart: Connector 2">
            <a:extLst>
              <a:ext uri="{FF2B5EF4-FFF2-40B4-BE49-F238E27FC236}">
                <a16:creationId xmlns:a16="http://schemas.microsoft.com/office/drawing/2014/main" id="{F75B62C1-A245-B645-B688-1419B63B9B8F}"/>
              </a:ext>
            </a:extLst>
          </p:cNvPr>
          <p:cNvSpPr/>
          <p:nvPr/>
        </p:nvSpPr>
        <p:spPr>
          <a:xfrm>
            <a:off x="223956" y="1027048"/>
            <a:ext cx="1728000" cy="1728000"/>
          </a:xfrm>
          <a:prstGeom prst="flowChartConnector">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lowchart: Connector 10">
            <a:extLst>
              <a:ext uri="{FF2B5EF4-FFF2-40B4-BE49-F238E27FC236}">
                <a16:creationId xmlns:a16="http://schemas.microsoft.com/office/drawing/2014/main" id="{587771AD-0F01-ED2B-2319-78043FC1D5C6}"/>
              </a:ext>
            </a:extLst>
          </p:cNvPr>
          <p:cNvSpPr/>
          <p:nvPr/>
        </p:nvSpPr>
        <p:spPr>
          <a:xfrm>
            <a:off x="223956" y="2938620"/>
            <a:ext cx="1728000" cy="1728000"/>
          </a:xfrm>
          <a:prstGeom prst="flowChartConnector">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B22E803C-C7A0-86BD-4224-B9FEC1FA3315}"/>
              </a:ext>
            </a:extLst>
          </p:cNvPr>
          <p:cNvSpPr txBox="1"/>
          <p:nvPr/>
        </p:nvSpPr>
        <p:spPr>
          <a:xfrm>
            <a:off x="112866" y="3448905"/>
            <a:ext cx="1911531" cy="73866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lv-LV"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EUROPEAN</a:t>
            </a:r>
          </a:p>
          <a:p>
            <a:pPr marL="0" marR="0" lvl="0" indent="0" algn="ctr" defTabSz="914400" rtl="0" eaLnBrk="1" fontAlgn="auto" latinLnBrk="0" hangingPunct="1">
              <a:spcBef>
                <a:spcPts val="0"/>
              </a:spcBef>
              <a:spcAft>
                <a:spcPts val="0"/>
              </a:spcAft>
              <a:buClrTx/>
              <a:buSzTx/>
              <a:buFontTx/>
              <a:buNone/>
              <a:tabLst/>
              <a:defRPr/>
            </a:pPr>
            <a:r>
              <a:rPr kumimoji="0" lang="lv-LV"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INNOVATION ECOSYSTEMS</a:t>
            </a:r>
          </a:p>
        </p:txBody>
      </p:sp>
      <p:sp>
        <p:nvSpPr>
          <p:cNvPr id="13" name="TextBox 12">
            <a:extLst>
              <a:ext uri="{FF2B5EF4-FFF2-40B4-BE49-F238E27FC236}">
                <a16:creationId xmlns:a16="http://schemas.microsoft.com/office/drawing/2014/main" id="{72B5EEFD-43A1-015C-B278-C24ACB9B4DD1}"/>
              </a:ext>
            </a:extLst>
          </p:cNvPr>
          <p:cNvSpPr txBox="1"/>
          <p:nvPr/>
        </p:nvSpPr>
        <p:spPr>
          <a:xfrm>
            <a:off x="168167" y="1524922"/>
            <a:ext cx="1911531" cy="73866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lv-LV"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EUROPEAN INNOVATION</a:t>
            </a:r>
          </a:p>
          <a:p>
            <a:pPr marL="0" marR="0" lvl="0" indent="0" algn="ctr" defTabSz="914400" rtl="0" eaLnBrk="1" fontAlgn="auto" latinLnBrk="0" hangingPunct="1">
              <a:spcBef>
                <a:spcPts val="0"/>
              </a:spcBef>
              <a:spcAft>
                <a:spcPts val="0"/>
              </a:spcAft>
              <a:buClrTx/>
              <a:buSzTx/>
              <a:buFontTx/>
              <a:buNone/>
              <a:tabLst/>
              <a:defRPr/>
            </a:pPr>
            <a:r>
              <a:rPr kumimoji="0" lang="lv-LV"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COUNCIL</a:t>
            </a:r>
          </a:p>
        </p:txBody>
      </p:sp>
      <p:sp>
        <p:nvSpPr>
          <p:cNvPr id="14" name="Flowchart: Connector 13">
            <a:extLst>
              <a:ext uri="{FF2B5EF4-FFF2-40B4-BE49-F238E27FC236}">
                <a16:creationId xmlns:a16="http://schemas.microsoft.com/office/drawing/2014/main" id="{37F7A518-DBC4-76AE-2743-48A620F2F59C}"/>
              </a:ext>
            </a:extLst>
          </p:cNvPr>
          <p:cNvSpPr/>
          <p:nvPr/>
        </p:nvSpPr>
        <p:spPr>
          <a:xfrm>
            <a:off x="254436" y="4738399"/>
            <a:ext cx="1728000" cy="1728000"/>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5423B960-A4E5-7341-6D84-907AA20F1F66}"/>
              </a:ext>
            </a:extLst>
          </p:cNvPr>
          <p:cNvSpPr txBox="1"/>
          <p:nvPr/>
        </p:nvSpPr>
        <p:spPr>
          <a:xfrm>
            <a:off x="228064" y="5100761"/>
            <a:ext cx="1754372"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EUROPEAN INSTITUTE</a:t>
            </a:r>
          </a:p>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OF INNOVATION AND</a:t>
            </a:r>
          </a:p>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TECHNOLOGY</a:t>
            </a:r>
            <a:endParaRPr kumimoji="0" lang="lv-LV" sz="1200"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endParaRPr>
          </a:p>
        </p:txBody>
      </p:sp>
      <p:sp>
        <p:nvSpPr>
          <p:cNvPr id="16" name="Arrow: Right 15">
            <a:extLst>
              <a:ext uri="{FF2B5EF4-FFF2-40B4-BE49-F238E27FC236}">
                <a16:creationId xmlns:a16="http://schemas.microsoft.com/office/drawing/2014/main" id="{0001C0DE-A2BC-EF98-DC5E-815BD3D8AD7E}"/>
              </a:ext>
            </a:extLst>
          </p:cNvPr>
          <p:cNvSpPr/>
          <p:nvPr/>
        </p:nvSpPr>
        <p:spPr>
          <a:xfrm>
            <a:off x="2132313" y="1575428"/>
            <a:ext cx="789394" cy="589499"/>
          </a:xfrm>
          <a:prstGeom prs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Arrow: Right 16">
            <a:extLst>
              <a:ext uri="{FF2B5EF4-FFF2-40B4-BE49-F238E27FC236}">
                <a16:creationId xmlns:a16="http://schemas.microsoft.com/office/drawing/2014/main" id="{75ED302D-D1C0-88ED-FF39-390A02F5C11C}"/>
              </a:ext>
            </a:extLst>
          </p:cNvPr>
          <p:cNvSpPr/>
          <p:nvPr/>
        </p:nvSpPr>
        <p:spPr>
          <a:xfrm>
            <a:off x="2145679" y="3501037"/>
            <a:ext cx="789394" cy="589499"/>
          </a:xfrm>
          <a:prstGeom prst="rightArrow">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rrow: Right 17">
            <a:extLst>
              <a:ext uri="{FF2B5EF4-FFF2-40B4-BE49-F238E27FC236}">
                <a16:creationId xmlns:a16="http://schemas.microsoft.com/office/drawing/2014/main" id="{1DCE3D36-617B-0659-013E-AB3B8BBD0190}"/>
              </a:ext>
            </a:extLst>
          </p:cNvPr>
          <p:cNvSpPr/>
          <p:nvPr/>
        </p:nvSpPr>
        <p:spPr>
          <a:xfrm>
            <a:off x="2145679" y="5120126"/>
            <a:ext cx="789394" cy="589499"/>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08FF88D9-DCA0-E630-E5F7-4A92B84F2890}"/>
              </a:ext>
            </a:extLst>
          </p:cNvPr>
          <p:cNvSpPr txBox="1"/>
          <p:nvPr/>
        </p:nvSpPr>
        <p:spPr>
          <a:xfrm>
            <a:off x="6423425" y="2978084"/>
            <a:ext cx="2647377" cy="1200329"/>
          </a:xfrm>
          <a:prstGeom prst="rect">
            <a:avLst/>
          </a:prstGeom>
          <a:solidFill>
            <a:schemeClr val="accent5">
              <a:lumMod val="40000"/>
              <a:lumOff val="6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INTERCONNECTED INNOVATION ECOSYSTEMS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19.09.2024.</a:t>
            </a:r>
          </a:p>
        </p:txBody>
      </p:sp>
      <p:sp>
        <p:nvSpPr>
          <p:cNvPr id="33" name="TextBox 32">
            <a:extLst>
              <a:ext uri="{FF2B5EF4-FFF2-40B4-BE49-F238E27FC236}">
                <a16:creationId xmlns:a16="http://schemas.microsoft.com/office/drawing/2014/main" id="{3433AE1B-7747-A23E-6EF4-475F4C9AC171}"/>
              </a:ext>
            </a:extLst>
          </p:cNvPr>
          <p:cNvSpPr txBox="1"/>
          <p:nvPr/>
        </p:nvSpPr>
        <p:spPr>
          <a:xfrm>
            <a:off x="6429388" y="1158727"/>
            <a:ext cx="2647376" cy="646331"/>
          </a:xfrm>
          <a:prstGeom prst="rect">
            <a:avLst/>
          </a:prstGeom>
          <a:solidFill>
            <a:schemeClr val="accent4">
              <a:lumMod val="40000"/>
              <a:lumOff val="60000"/>
            </a:schemeClr>
          </a:solidFill>
          <a:ln>
            <a:solidFill>
              <a:schemeClr val="tx1"/>
            </a:solidFill>
          </a:ln>
        </p:spPr>
        <p:txBody>
          <a:bodyPr wrap="square" lIns="91440" tIns="45720" rIns="91440" bIns="45720" anchor="t">
            <a:spAutoFit/>
          </a:bodyPr>
          <a:lstStyle/>
          <a:p>
            <a:pPr algn="ctr">
              <a:defRPr/>
            </a:pPr>
            <a:r>
              <a:rPr kumimoji="0" lang="en-US" sz="1800" b="1" i="0" u="none" strike="noStrike" kern="1200" cap="none" spc="0" normalizeH="0" baseline="0" noProof="0" dirty="0">
                <a:ln>
                  <a:noFill/>
                </a:ln>
                <a:solidFill>
                  <a:prstClr val="black"/>
                </a:solidFill>
                <a:effectLst/>
                <a:uLnTx/>
                <a:uFillTx/>
                <a:latin typeface="Verdana"/>
                <a:ea typeface="Verdana"/>
              </a:rPr>
              <a:t>EIC PATHFINDER</a:t>
            </a:r>
            <a:endParaRPr kumimoji="0" lang="lv-LV" sz="1800" b="1" i="0" u="none" strike="noStrike" kern="1200" cap="none" spc="0" normalizeH="0" baseline="0" noProof="0" dirty="0">
              <a:ln>
                <a:noFill/>
              </a:ln>
              <a:solidFill>
                <a:prstClr val="black"/>
              </a:solidFill>
              <a:effectLst/>
              <a:uLnTx/>
              <a:uFillTx/>
              <a:latin typeface="Verdana"/>
              <a:ea typeface="Verdana"/>
            </a:endParaRPr>
          </a:p>
          <a:p>
            <a:pPr algn="ctr">
              <a:defRPr/>
            </a:pPr>
            <a:r>
              <a:rPr lang="lv-LV" dirty="0">
                <a:solidFill>
                  <a:prstClr val="black"/>
                </a:solidFill>
                <a:latin typeface="Verdana"/>
                <a:ea typeface="Verdana"/>
              </a:rPr>
              <a:t>16.10.24.</a:t>
            </a:r>
            <a:endParaRPr lang="en-US" dirty="0">
              <a:solidFill>
                <a:prstClr val="black"/>
              </a:solidFill>
            </a:endParaRPr>
          </a:p>
        </p:txBody>
      </p:sp>
      <p:sp>
        <p:nvSpPr>
          <p:cNvPr id="34" name="TextBox 33">
            <a:extLst>
              <a:ext uri="{FF2B5EF4-FFF2-40B4-BE49-F238E27FC236}">
                <a16:creationId xmlns:a16="http://schemas.microsoft.com/office/drawing/2014/main" id="{B000CB8E-F19B-6B06-6F04-C4E0F5303CB4}"/>
              </a:ext>
            </a:extLst>
          </p:cNvPr>
          <p:cNvSpPr txBox="1"/>
          <p:nvPr/>
        </p:nvSpPr>
        <p:spPr>
          <a:xfrm>
            <a:off x="6423425" y="1972383"/>
            <a:ext cx="2647376" cy="646331"/>
          </a:xfrm>
          <a:prstGeom prst="rect">
            <a:avLst/>
          </a:prstGeom>
          <a:solidFill>
            <a:schemeClr val="accent4">
              <a:lumMod val="40000"/>
              <a:lumOff val="60000"/>
            </a:schemeClr>
          </a:solidFill>
          <a:ln>
            <a:solidFill>
              <a:schemeClr val="tx1"/>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a:ea typeface="Verdana"/>
              </a:rPr>
              <a:t>EIC TRANSITION</a:t>
            </a:r>
            <a:endParaRPr kumimoji="0" lang="lv-LV" sz="1800" b="1" i="0" u="none" strike="noStrike" kern="1200" cap="none" spc="0" normalizeH="0" baseline="0" noProof="0" dirty="0">
              <a:ln>
                <a:noFill/>
              </a:ln>
              <a:solidFill>
                <a:prstClr val="black"/>
              </a:solidFill>
              <a:effectLst/>
              <a:uLnTx/>
              <a:uFillTx/>
              <a:latin typeface="Verdana"/>
              <a:ea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solidFill>
                  <a:prstClr val="black"/>
                </a:solidFill>
                <a:latin typeface="Verdana"/>
                <a:ea typeface="Verdana"/>
              </a:rPr>
              <a:t>18.09.2024. </a:t>
            </a:r>
            <a:endParaRPr kumimoji="0" lang="en-US" sz="1800" i="0" u="none" strike="noStrike" kern="1200" cap="none" spc="0" normalizeH="0" baseline="0" noProof="0" dirty="0">
              <a:ln>
                <a:noFill/>
              </a:ln>
              <a:solidFill>
                <a:prstClr val="black"/>
              </a:solidFill>
              <a:effectLst/>
              <a:uLnTx/>
              <a:uFillTx/>
              <a:latin typeface="Verdana"/>
              <a:ea typeface="Verdana"/>
            </a:endParaRPr>
          </a:p>
        </p:txBody>
      </p:sp>
      <p:sp>
        <p:nvSpPr>
          <p:cNvPr id="35" name="TextBox 34">
            <a:extLst>
              <a:ext uri="{FF2B5EF4-FFF2-40B4-BE49-F238E27FC236}">
                <a16:creationId xmlns:a16="http://schemas.microsoft.com/office/drawing/2014/main" id="{0AB1834C-E2EF-55E5-746B-5D0C4E6257FF}"/>
              </a:ext>
            </a:extLst>
          </p:cNvPr>
          <p:cNvSpPr txBox="1"/>
          <p:nvPr/>
        </p:nvSpPr>
        <p:spPr>
          <a:xfrm>
            <a:off x="9371243" y="1477939"/>
            <a:ext cx="2555256" cy="923330"/>
          </a:xfrm>
          <a:prstGeom prst="rect">
            <a:avLst/>
          </a:prstGeom>
          <a:solidFill>
            <a:schemeClr val="accent4">
              <a:lumMod val="40000"/>
              <a:lumOff val="60000"/>
            </a:schemeClr>
          </a:solidFill>
          <a:ln>
            <a:solidFill>
              <a:schemeClr val="tx1"/>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a:ea typeface="Verdana"/>
              </a:rPr>
              <a:t>EIC ACCELERATOR</a:t>
            </a:r>
            <a:endParaRPr kumimoji="0" lang="lv-LV" sz="1800" b="1" i="0" u="none" strike="noStrike" kern="1200" cap="none" spc="0" normalizeH="0" baseline="0" noProof="0" dirty="0">
              <a:ln>
                <a:noFill/>
              </a:ln>
              <a:solidFill>
                <a:prstClr val="black"/>
              </a:solidFill>
              <a:effectLst/>
              <a:uLnTx/>
              <a:uFillTx/>
              <a:latin typeface="Verdana"/>
              <a:ea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solidFill>
                  <a:prstClr val="black"/>
                </a:solidFill>
                <a:latin typeface="Verdana"/>
                <a:ea typeface="Verdana"/>
              </a:rPr>
              <a:t>3.10.2024</a:t>
            </a:r>
            <a:endParaRPr kumimoji="0" lang="en-US" sz="1800" i="0" u="none" strike="noStrike" kern="1200" cap="none" spc="0" normalizeH="0" baseline="0" noProof="0" dirty="0">
              <a:ln>
                <a:noFill/>
              </a:ln>
              <a:solidFill>
                <a:prstClr val="black"/>
              </a:solidFill>
              <a:effectLst/>
              <a:uLnTx/>
              <a:uFillTx/>
              <a:latin typeface="Verdana"/>
              <a:ea typeface="Verdana"/>
            </a:endParaRPr>
          </a:p>
        </p:txBody>
      </p:sp>
      <p:sp>
        <p:nvSpPr>
          <p:cNvPr id="36" name="TextBox 35">
            <a:extLst>
              <a:ext uri="{FF2B5EF4-FFF2-40B4-BE49-F238E27FC236}">
                <a16:creationId xmlns:a16="http://schemas.microsoft.com/office/drawing/2014/main" id="{C1225D81-0246-26A9-B40A-2478DC41EC11}"/>
              </a:ext>
            </a:extLst>
          </p:cNvPr>
          <p:cNvSpPr txBox="1"/>
          <p:nvPr/>
        </p:nvSpPr>
        <p:spPr>
          <a:xfrm>
            <a:off x="9371243" y="5103546"/>
            <a:ext cx="2548314" cy="369332"/>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EIT FOOD</a:t>
            </a:r>
          </a:p>
        </p:txBody>
      </p:sp>
      <p:sp>
        <p:nvSpPr>
          <p:cNvPr id="37" name="TextBox 36">
            <a:extLst>
              <a:ext uri="{FF2B5EF4-FFF2-40B4-BE49-F238E27FC236}">
                <a16:creationId xmlns:a16="http://schemas.microsoft.com/office/drawing/2014/main" id="{B324F222-80B2-4945-06E3-92C9720272A8}"/>
              </a:ext>
            </a:extLst>
          </p:cNvPr>
          <p:cNvSpPr txBox="1"/>
          <p:nvPr/>
        </p:nvSpPr>
        <p:spPr>
          <a:xfrm>
            <a:off x="9371243" y="6099799"/>
            <a:ext cx="2548313" cy="369332"/>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EIT DIGITAL</a:t>
            </a:r>
          </a:p>
        </p:txBody>
      </p:sp>
      <p:sp>
        <p:nvSpPr>
          <p:cNvPr id="38" name="TextBox 37">
            <a:extLst>
              <a:ext uri="{FF2B5EF4-FFF2-40B4-BE49-F238E27FC236}">
                <a16:creationId xmlns:a16="http://schemas.microsoft.com/office/drawing/2014/main" id="{64497439-F5D2-4897-36C1-153C48036AAF}"/>
              </a:ext>
            </a:extLst>
          </p:cNvPr>
          <p:cNvSpPr txBox="1"/>
          <p:nvPr/>
        </p:nvSpPr>
        <p:spPr>
          <a:xfrm>
            <a:off x="9362759" y="5632723"/>
            <a:ext cx="2556797" cy="369332"/>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EIT CLIMATE</a:t>
            </a:r>
          </a:p>
        </p:txBody>
      </p:sp>
      <p:sp>
        <p:nvSpPr>
          <p:cNvPr id="39" name="TextBox 38">
            <a:extLst>
              <a:ext uri="{FF2B5EF4-FFF2-40B4-BE49-F238E27FC236}">
                <a16:creationId xmlns:a16="http://schemas.microsoft.com/office/drawing/2014/main" id="{62623437-8F7E-35B1-A724-E724EED2E7CB}"/>
              </a:ext>
            </a:extLst>
          </p:cNvPr>
          <p:cNvSpPr txBox="1"/>
          <p:nvPr/>
        </p:nvSpPr>
        <p:spPr>
          <a:xfrm>
            <a:off x="6425628" y="5061485"/>
            <a:ext cx="2567792" cy="646331"/>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EIT</a:t>
            </a:r>
            <a:r>
              <a:rPr kumimoji="0" lang="en-US" sz="1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RAW</a:t>
            </a:r>
            <a:r>
              <a:rPr kumimoji="0" lang="en-US" sz="1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MATERIALS</a:t>
            </a:r>
          </a:p>
        </p:txBody>
      </p:sp>
      <p:sp>
        <p:nvSpPr>
          <p:cNvPr id="40" name="TextBox 39">
            <a:extLst>
              <a:ext uri="{FF2B5EF4-FFF2-40B4-BE49-F238E27FC236}">
                <a16:creationId xmlns:a16="http://schemas.microsoft.com/office/drawing/2014/main" id="{D2CFDE65-8964-C388-E692-2E748764499E}"/>
              </a:ext>
            </a:extLst>
          </p:cNvPr>
          <p:cNvSpPr txBox="1"/>
          <p:nvPr/>
        </p:nvSpPr>
        <p:spPr>
          <a:xfrm>
            <a:off x="9362760" y="4574369"/>
            <a:ext cx="2556797" cy="369332"/>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EIT HEALTH</a:t>
            </a:r>
          </a:p>
        </p:txBody>
      </p:sp>
      <p:sp>
        <p:nvSpPr>
          <p:cNvPr id="41" name="TextBox 40">
            <a:extLst>
              <a:ext uri="{FF2B5EF4-FFF2-40B4-BE49-F238E27FC236}">
                <a16:creationId xmlns:a16="http://schemas.microsoft.com/office/drawing/2014/main" id="{50ACACBA-5E8D-40A0-ED99-93E00A26834F}"/>
              </a:ext>
            </a:extLst>
          </p:cNvPr>
          <p:cNvSpPr txBox="1"/>
          <p:nvPr/>
        </p:nvSpPr>
        <p:spPr>
          <a:xfrm>
            <a:off x="6425628" y="4321424"/>
            <a:ext cx="2567792" cy="646331"/>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EIT</a:t>
            </a:r>
            <a:r>
              <a:rPr kumimoji="0" lang="en-US" sz="1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MANUFACTURING</a:t>
            </a:r>
          </a:p>
        </p:txBody>
      </p:sp>
      <p:sp>
        <p:nvSpPr>
          <p:cNvPr id="42" name="TextBox 41">
            <a:extLst>
              <a:ext uri="{FF2B5EF4-FFF2-40B4-BE49-F238E27FC236}">
                <a16:creationId xmlns:a16="http://schemas.microsoft.com/office/drawing/2014/main" id="{AE269B6C-07B9-2497-2356-DD951A194623}"/>
              </a:ext>
            </a:extLst>
          </p:cNvPr>
          <p:cNvSpPr txBox="1"/>
          <p:nvPr/>
        </p:nvSpPr>
        <p:spPr>
          <a:xfrm>
            <a:off x="6425628" y="5835868"/>
            <a:ext cx="2567792" cy="646331"/>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EIT URBAN MOBILITY</a:t>
            </a:r>
          </a:p>
        </p:txBody>
      </p:sp>
      <p:sp>
        <p:nvSpPr>
          <p:cNvPr id="4" name="TextBox 3">
            <a:extLst>
              <a:ext uri="{FF2B5EF4-FFF2-40B4-BE49-F238E27FC236}">
                <a16:creationId xmlns:a16="http://schemas.microsoft.com/office/drawing/2014/main" id="{6708D683-40C3-3B9F-6B1E-87AA32B66753}"/>
              </a:ext>
            </a:extLst>
          </p:cNvPr>
          <p:cNvSpPr txBox="1"/>
          <p:nvPr/>
        </p:nvSpPr>
        <p:spPr>
          <a:xfrm>
            <a:off x="9362758" y="4119278"/>
            <a:ext cx="2556797" cy="369332"/>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EIT </a:t>
            </a:r>
            <a:r>
              <a:rPr lang="lv-LV" b="1" dirty="0">
                <a:latin typeface="Verdana" panose="020B0604030504040204" pitchFamily="34" charset="0"/>
                <a:ea typeface="Verdana" panose="020B0604030504040204" pitchFamily="34" charset="0"/>
              </a:rPr>
              <a:t>CULTURE</a:t>
            </a:r>
            <a:endPar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D3224E15-990E-80CC-4770-4665AC99749A}"/>
              </a:ext>
            </a:extLst>
          </p:cNvPr>
          <p:cNvSpPr txBox="1"/>
          <p:nvPr/>
        </p:nvSpPr>
        <p:spPr>
          <a:xfrm>
            <a:off x="9362757" y="3657635"/>
            <a:ext cx="2556797" cy="369332"/>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EIT </a:t>
            </a:r>
            <a:r>
              <a:rPr kumimoji="0" lang="lv-LV"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ENERGY</a:t>
            </a:r>
            <a:endParaRPr kumimoji="0" lang="en-US" sz="1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48621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A3AEF70-6E6A-0169-63E4-322FA3E4CE32}"/>
              </a:ext>
            </a:extLst>
          </p:cNvPr>
          <p:cNvPicPr>
            <a:picLocks noChangeAspect="1"/>
          </p:cNvPicPr>
          <p:nvPr/>
        </p:nvPicPr>
        <p:blipFill rotWithShape="1">
          <a:blip r:embed="rId2">
            <a:alphaModFix amt="50000"/>
          </a:blip>
          <a:srcRect t="14505"/>
          <a:stretch/>
        </p:blipFill>
        <p:spPr>
          <a:xfrm>
            <a:off x="20" y="1"/>
            <a:ext cx="12191980" cy="6858000"/>
          </a:xfrm>
          <a:prstGeom prst="rect">
            <a:avLst/>
          </a:prstGeom>
        </p:spPr>
      </p:pic>
      <p:sp>
        <p:nvSpPr>
          <p:cNvPr id="2" name="Title 1">
            <a:extLst>
              <a:ext uri="{FF2B5EF4-FFF2-40B4-BE49-F238E27FC236}">
                <a16:creationId xmlns:a16="http://schemas.microsoft.com/office/drawing/2014/main" id="{C72CEA55-258F-5E2E-01CF-D3D306E1BB0F}"/>
              </a:ext>
            </a:extLst>
          </p:cNvPr>
          <p:cNvSpPr>
            <a:spLocks noGrp="1"/>
          </p:cNvSpPr>
          <p:nvPr>
            <p:ph type="title"/>
          </p:nvPr>
        </p:nvSpPr>
        <p:spPr>
          <a:xfrm>
            <a:off x="1524000" y="1141858"/>
            <a:ext cx="9144000" cy="1158614"/>
          </a:xfrm>
        </p:spPr>
        <p:txBody>
          <a:bodyPr vert="horz" lIns="91440" tIns="45720" rIns="91440" bIns="45720" rtlCol="0" anchor="b">
            <a:normAutofit/>
          </a:bodyPr>
          <a:lstStyle/>
          <a:p>
            <a:pPr algn="ctr"/>
            <a:r>
              <a:rPr lang="lv-LV" sz="6000" dirty="0">
                <a:solidFill>
                  <a:srgbClr val="FFFFFF"/>
                </a:solidFill>
              </a:rPr>
              <a:t>Kur meklēt info?</a:t>
            </a:r>
            <a:endParaRPr lang="en-US" sz="6000" dirty="0">
              <a:solidFill>
                <a:srgbClr val="FFFFFF"/>
              </a:solidFill>
            </a:endParaRPr>
          </a:p>
        </p:txBody>
      </p:sp>
      <p:sp>
        <p:nvSpPr>
          <p:cNvPr id="3" name="Slide Number Placeholder 2">
            <a:extLst>
              <a:ext uri="{FF2B5EF4-FFF2-40B4-BE49-F238E27FC236}">
                <a16:creationId xmlns:a16="http://schemas.microsoft.com/office/drawing/2014/main" id="{B6850B38-81DB-4991-836D-5741203AAA8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60F3F40-12FA-4968-8235-5F18DAFE2DEF}" type="slidenum">
              <a:rPr lang="en-US">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2411005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BE7FCA-3517-22E6-3169-1BDF9BA9F3F6}"/>
              </a:ext>
            </a:extLst>
          </p:cNvPr>
          <p:cNvPicPr>
            <a:picLocks noChangeAspect="1"/>
          </p:cNvPicPr>
          <p:nvPr/>
        </p:nvPicPr>
        <p:blipFill>
          <a:blip r:embed="rId2"/>
          <a:stretch>
            <a:fillRect/>
          </a:stretch>
        </p:blipFill>
        <p:spPr>
          <a:xfrm>
            <a:off x="210405" y="1354216"/>
            <a:ext cx="11002945" cy="5147004"/>
          </a:xfrm>
          <a:prstGeom prst="rect">
            <a:avLst/>
          </a:prstGeom>
        </p:spPr>
      </p:pic>
      <p:sp>
        <p:nvSpPr>
          <p:cNvPr id="3" name="Slide Number Placeholder 2">
            <a:extLst>
              <a:ext uri="{FF2B5EF4-FFF2-40B4-BE49-F238E27FC236}">
                <a16:creationId xmlns:a16="http://schemas.microsoft.com/office/drawing/2014/main" id="{6CC65369-3D23-AA46-A217-21E0950D6549}"/>
              </a:ext>
            </a:extLst>
          </p:cNvPr>
          <p:cNvSpPr>
            <a:spLocks noGrp="1"/>
          </p:cNvSpPr>
          <p:nvPr>
            <p:ph type="sldNum" sz="quarter" idx="12"/>
          </p:nvPr>
        </p:nvSpPr>
        <p:spPr/>
        <p:txBody>
          <a:bodyPr/>
          <a:lstStyle/>
          <a:p>
            <a:fld id="{660F3F40-12FA-4968-8235-5F18DAFE2DEF}" type="slidenum">
              <a:rPr lang="lv-LV" smtClean="0"/>
              <a:t>4</a:t>
            </a:fld>
            <a:endParaRPr lang="lv-LV"/>
          </a:p>
        </p:txBody>
      </p:sp>
      <p:sp>
        <p:nvSpPr>
          <p:cNvPr id="6" name="Rectangle 5">
            <a:extLst>
              <a:ext uri="{FF2B5EF4-FFF2-40B4-BE49-F238E27FC236}">
                <a16:creationId xmlns:a16="http://schemas.microsoft.com/office/drawing/2014/main" id="{7D01EF9B-3EFE-264F-96EB-8ECD059EE26A}"/>
              </a:ext>
            </a:extLst>
          </p:cNvPr>
          <p:cNvSpPr/>
          <p:nvPr/>
        </p:nvSpPr>
        <p:spPr>
          <a:xfrm>
            <a:off x="3389084" y="203277"/>
            <a:ext cx="5413832" cy="461665"/>
          </a:xfrm>
          <a:prstGeom prst="rect">
            <a:avLst/>
          </a:prstGeom>
        </p:spPr>
        <p:txBody>
          <a:bodyPr wrap="square">
            <a:spAutoFit/>
          </a:bodyPr>
          <a:lstStyle/>
          <a:p>
            <a:pPr>
              <a:spcAft>
                <a:spcPts val="0"/>
              </a:spcAft>
            </a:pPr>
            <a:r>
              <a:rPr lang="lv-LV" sz="2400" u="sng">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Funding&amp;tender opportunities</a:t>
            </a:r>
            <a:r>
              <a:rPr lang="lv-LV" sz="2400">
                <a:latin typeface="Verdana" panose="020B0604030504040204" pitchFamily="34" charset="0"/>
                <a:ea typeface="Verdana" panose="020B0604030504040204" pitchFamily="34" charset="0"/>
                <a:cs typeface="Times New Roman" panose="02020603050405020304" pitchFamily="18" charset="0"/>
              </a:rPr>
              <a:t> </a:t>
            </a:r>
            <a:endParaRPr lang="en-US" sz="2400">
              <a:latin typeface="Verdana" panose="020B0604030504040204" pitchFamily="34" charset="0"/>
              <a:ea typeface="Verdana" panose="020B060403050404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19FEB6F8-8428-9551-CF80-4F82056BDFE8}"/>
              </a:ext>
            </a:extLst>
          </p:cNvPr>
          <p:cNvPicPr>
            <a:picLocks noChangeAspect="1"/>
          </p:cNvPicPr>
          <p:nvPr/>
        </p:nvPicPr>
        <p:blipFill>
          <a:blip r:embed="rId4"/>
          <a:stretch>
            <a:fillRect/>
          </a:stretch>
        </p:blipFill>
        <p:spPr>
          <a:xfrm>
            <a:off x="7055669" y="703386"/>
            <a:ext cx="4809096" cy="1546570"/>
          </a:xfrm>
          <a:prstGeom prst="rect">
            <a:avLst/>
          </a:prstGeom>
        </p:spPr>
      </p:pic>
    </p:spTree>
    <p:extLst>
      <p:ext uri="{BB962C8B-B14F-4D97-AF65-F5344CB8AC3E}">
        <p14:creationId xmlns:p14="http://schemas.microsoft.com/office/powerpoint/2010/main" val="398832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32D257-1467-299E-699A-499BC1BC9C8F}"/>
              </a:ext>
            </a:extLst>
          </p:cNvPr>
          <p:cNvPicPr>
            <a:picLocks noChangeAspect="1"/>
          </p:cNvPicPr>
          <p:nvPr/>
        </p:nvPicPr>
        <p:blipFill rotWithShape="1">
          <a:blip r:embed="rId2">
            <a:duotone>
              <a:schemeClr val="bg2">
                <a:shade val="45000"/>
                <a:satMod val="135000"/>
              </a:schemeClr>
              <a:prstClr val="white"/>
            </a:duotone>
          </a:blip>
          <a:srcRect t="6932" b="8799"/>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45517-2E57-BD19-5AE1-883D57A99424}"/>
              </a:ext>
            </a:extLst>
          </p:cNvPr>
          <p:cNvSpPr>
            <a:spLocks noGrp="1"/>
          </p:cNvSpPr>
          <p:nvPr>
            <p:ph type="title"/>
          </p:nvPr>
        </p:nvSpPr>
        <p:spPr>
          <a:xfrm>
            <a:off x="808056" y="365125"/>
            <a:ext cx="10515600" cy="1325563"/>
          </a:xfrm>
        </p:spPr>
        <p:txBody>
          <a:bodyPr vert="horz" lIns="91440" tIns="45720" rIns="91440" bIns="45720" rtlCol="0" anchor="ctr">
            <a:normAutofit/>
          </a:bodyPr>
          <a:lstStyle/>
          <a:p>
            <a:r>
              <a:rPr lang="en-US" dirty="0"/>
              <a:t>Partner</a:t>
            </a:r>
            <a:r>
              <a:rPr lang="lv-LV" dirty="0"/>
              <a:t>i</a:t>
            </a:r>
            <a:endParaRPr lang="en-US" dirty="0"/>
          </a:p>
        </p:txBody>
      </p:sp>
      <p:sp>
        <p:nvSpPr>
          <p:cNvPr id="3" name="Slide Number Placeholder 2">
            <a:extLst>
              <a:ext uri="{FF2B5EF4-FFF2-40B4-BE49-F238E27FC236}">
                <a16:creationId xmlns:a16="http://schemas.microsoft.com/office/drawing/2014/main" id="{9D9E5230-45E5-C739-8F0B-00F1174A746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60F3F40-12FA-4968-8235-5F18DAFE2DEF}" type="slidenum">
              <a:rPr lang="en-US" smtClean="0">
                <a:solidFill>
                  <a:prstClr val="black">
                    <a:tint val="75000"/>
                  </a:prstClr>
                </a:solidFill>
                <a:latin typeface="Calibri" panose="020F0502020204030204"/>
              </a:rPr>
              <a:pPr>
                <a:spcAft>
                  <a:spcPts val="600"/>
                </a:spcAft>
                <a:defRPr/>
              </a:pPr>
              <a:t>5</a:t>
            </a:fld>
            <a:endParaRPr lang="en-US">
              <a:solidFill>
                <a:prstClr val="black">
                  <a:tint val="75000"/>
                </a:prstClr>
              </a:solidFill>
              <a:latin typeface="Calibri" panose="020F0502020204030204"/>
            </a:endParaRPr>
          </a:p>
        </p:txBody>
      </p:sp>
      <p:graphicFrame>
        <p:nvGraphicFramePr>
          <p:cNvPr id="11" name="TextBox 8">
            <a:extLst>
              <a:ext uri="{FF2B5EF4-FFF2-40B4-BE49-F238E27FC236}">
                <a16:creationId xmlns:a16="http://schemas.microsoft.com/office/drawing/2014/main" id="{1B9DD8F6-BC9C-242C-7026-6682C0997B9A}"/>
              </a:ext>
            </a:extLst>
          </p:cNvPr>
          <p:cNvGraphicFramePr/>
          <p:nvPr>
            <p:extLst>
              <p:ext uri="{D42A27DB-BD31-4B8C-83A1-F6EECF244321}">
                <p14:modId xmlns:p14="http://schemas.microsoft.com/office/powerpoint/2010/main" val="13899848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924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35E8E-EDC9-A87C-24FA-7FF9737A9674}"/>
              </a:ext>
            </a:extLst>
          </p:cNvPr>
          <p:cNvSpPr>
            <a:spLocks noGrp="1"/>
          </p:cNvSpPr>
          <p:nvPr>
            <p:ph type="title"/>
          </p:nvPr>
        </p:nvSpPr>
        <p:spPr>
          <a:xfrm>
            <a:off x="838200" y="5358141"/>
            <a:ext cx="10515600" cy="942664"/>
          </a:xfrm>
        </p:spPr>
        <p:txBody>
          <a:bodyPr>
            <a:normAutofit/>
          </a:bodyPr>
          <a:lstStyle/>
          <a:p>
            <a:pPr algn="ctr"/>
            <a:r>
              <a:rPr lang="lv-LV" sz="5200" dirty="0"/>
              <a:t>Projektu rakstītāji</a:t>
            </a:r>
          </a:p>
        </p:txBody>
      </p:sp>
      <p:pic>
        <p:nvPicPr>
          <p:cNvPr id="5" name="Picture 4">
            <a:extLst>
              <a:ext uri="{FF2B5EF4-FFF2-40B4-BE49-F238E27FC236}">
                <a16:creationId xmlns:a16="http://schemas.microsoft.com/office/drawing/2014/main" id="{1A81E9C9-EAC4-BAAB-1E25-B64C7DCD2F3A}"/>
              </a:ext>
            </a:extLst>
          </p:cNvPr>
          <p:cNvPicPr>
            <a:picLocks noChangeAspect="1"/>
          </p:cNvPicPr>
          <p:nvPr/>
        </p:nvPicPr>
        <p:blipFill rotWithShape="1">
          <a:blip r:embed="rId2"/>
          <a:srcRect t="17926" b="5324"/>
          <a:stretch/>
        </p:blipFill>
        <p:spPr>
          <a:xfrm>
            <a:off x="734597" y="557189"/>
            <a:ext cx="10722805" cy="4629236"/>
          </a:xfrm>
          <a:prstGeom prst="rect">
            <a:avLst/>
          </a:prstGeom>
        </p:spPr>
      </p:pic>
      <p:sp>
        <p:nvSpPr>
          <p:cNvPr id="3" name="Slide Number Placeholder 2">
            <a:extLst>
              <a:ext uri="{FF2B5EF4-FFF2-40B4-BE49-F238E27FC236}">
                <a16:creationId xmlns:a16="http://schemas.microsoft.com/office/drawing/2014/main" id="{E82D195F-C058-BAD5-3B7A-62EDD0B04F9B}"/>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smtClean="0"/>
              <a:pPr>
                <a:spcAft>
                  <a:spcPts val="600"/>
                </a:spcAft>
              </a:pPr>
              <a:t>6</a:t>
            </a:fld>
            <a:endParaRPr lang="lv-LV"/>
          </a:p>
        </p:txBody>
      </p:sp>
    </p:spTree>
    <p:extLst>
      <p:ext uri="{BB962C8B-B14F-4D97-AF65-F5344CB8AC3E}">
        <p14:creationId xmlns:p14="http://schemas.microsoft.com/office/powerpoint/2010/main" val="263009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B140C7-F3C8-0AA6-A3B4-D3D4EC75E77D}"/>
              </a:ext>
            </a:extLst>
          </p:cNvPr>
          <p:cNvPicPr>
            <a:picLocks noChangeAspect="1"/>
          </p:cNvPicPr>
          <p:nvPr/>
        </p:nvPicPr>
        <p:blipFill rotWithShape="1">
          <a:blip r:embed="rId2"/>
          <a:srcRect t="14894" b="7599"/>
          <a:stretch/>
        </p:blipFill>
        <p:spPr>
          <a:xfrm>
            <a:off x="643467" y="818756"/>
            <a:ext cx="10905066" cy="5220487"/>
          </a:xfrm>
          <a:prstGeom prst="rect">
            <a:avLst/>
          </a:prstGeom>
        </p:spPr>
      </p:pic>
      <p:sp>
        <p:nvSpPr>
          <p:cNvPr id="3" name="Slide Number Placeholder 2">
            <a:extLst>
              <a:ext uri="{FF2B5EF4-FFF2-40B4-BE49-F238E27FC236}">
                <a16:creationId xmlns:a16="http://schemas.microsoft.com/office/drawing/2014/main" id="{7DEF907C-EB6C-DADD-EFFD-6DD7A9945757}"/>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solidFill>
                  <a:srgbClr val="FFFFFF"/>
                </a:solidFill>
              </a:rPr>
              <a:pPr>
                <a:spcAft>
                  <a:spcPts val="600"/>
                </a:spcAft>
              </a:pPr>
              <a:t>7</a:t>
            </a:fld>
            <a:endParaRPr lang="lv-LV">
              <a:solidFill>
                <a:srgbClr val="FFFFFF"/>
              </a:solidFill>
            </a:endParaRPr>
          </a:p>
        </p:txBody>
      </p:sp>
    </p:spTree>
    <p:extLst>
      <p:ext uri="{BB962C8B-B14F-4D97-AF65-F5344CB8AC3E}">
        <p14:creationId xmlns:p14="http://schemas.microsoft.com/office/powerpoint/2010/main" val="344167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2"/>
            <a:extLst>
              <a:ext uri="{FF2B5EF4-FFF2-40B4-BE49-F238E27FC236}">
                <a16:creationId xmlns:a16="http://schemas.microsoft.com/office/drawing/2014/main" id="{F447602B-42DB-E991-D204-1A13AA8D43B2}"/>
              </a:ext>
            </a:extLst>
          </p:cNvPr>
          <p:cNvPicPr>
            <a:picLocks noChangeAspect="1"/>
          </p:cNvPicPr>
          <p:nvPr/>
        </p:nvPicPr>
        <p:blipFill rotWithShape="1">
          <a:blip r:embed="rId3"/>
          <a:srcRect t="13927" b="7314"/>
          <a:stretch/>
        </p:blipFill>
        <p:spPr>
          <a:xfrm>
            <a:off x="643467" y="1013423"/>
            <a:ext cx="10905066" cy="4831154"/>
          </a:xfrm>
          <a:prstGeom prst="rect">
            <a:avLst/>
          </a:prstGeom>
        </p:spPr>
      </p:pic>
      <p:sp>
        <p:nvSpPr>
          <p:cNvPr id="3" name="Slide Number Placeholder 2">
            <a:extLst>
              <a:ext uri="{FF2B5EF4-FFF2-40B4-BE49-F238E27FC236}">
                <a16:creationId xmlns:a16="http://schemas.microsoft.com/office/drawing/2014/main" id="{96CA9194-B46E-AD3C-CD4E-3B3FC5FE1D6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60F3F40-12FA-4968-8235-5F18DAFE2DEF}"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315284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2"/>
            <a:extLst>
              <a:ext uri="{FF2B5EF4-FFF2-40B4-BE49-F238E27FC236}">
                <a16:creationId xmlns:a16="http://schemas.microsoft.com/office/drawing/2014/main" id="{56688CB1-D9EC-8126-6414-153A5077935C}"/>
              </a:ext>
            </a:extLst>
          </p:cNvPr>
          <p:cNvPicPr>
            <a:picLocks noChangeAspect="1"/>
          </p:cNvPicPr>
          <p:nvPr/>
        </p:nvPicPr>
        <p:blipFill rotWithShape="1">
          <a:blip r:embed="rId3"/>
          <a:srcRect t="14963" b="5324"/>
          <a:stretch/>
        </p:blipFill>
        <p:spPr>
          <a:xfrm>
            <a:off x="1120477" y="1194975"/>
            <a:ext cx="9951041" cy="4461904"/>
          </a:xfrm>
          <a:prstGeom prst="rect">
            <a:avLst/>
          </a:prstGeom>
        </p:spPr>
      </p:pic>
      <p:sp>
        <p:nvSpPr>
          <p:cNvPr id="3" name="Slide Number Placeholder 2">
            <a:extLst>
              <a:ext uri="{FF2B5EF4-FFF2-40B4-BE49-F238E27FC236}">
                <a16:creationId xmlns:a16="http://schemas.microsoft.com/office/drawing/2014/main" id="{0A0AEE54-25A5-63CF-C05D-E9AC9BF8C8F0}"/>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solidFill>
                  <a:srgbClr val="FFFFFF"/>
                </a:solidFill>
              </a:rPr>
              <a:pPr>
                <a:spcAft>
                  <a:spcPts val="600"/>
                </a:spcAft>
              </a:pPr>
              <a:t>9</a:t>
            </a:fld>
            <a:endParaRPr lang="lv-LV">
              <a:solidFill>
                <a:srgbClr val="FFFFFF"/>
              </a:solidFill>
            </a:endParaRPr>
          </a:p>
        </p:txBody>
      </p:sp>
    </p:spTree>
    <p:extLst>
      <p:ext uri="{BB962C8B-B14F-4D97-AF65-F5344CB8AC3E}">
        <p14:creationId xmlns:p14="http://schemas.microsoft.com/office/powerpoint/2010/main" val="341676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c04e77d-702b-4270-bfd8-12ec561e14fa">
      <UserInfo>
        <DisplayName>Liene Kairiša</DisplayName>
        <AccountId>68</AccountId>
        <AccountType/>
      </UserInfo>
      <UserInfo>
        <DisplayName>Darja Aksjonova</DisplayName>
        <AccountId>15</AccountId>
        <AccountType/>
      </UserInfo>
      <UserInfo>
        <DisplayName>Jānis Ancāns</DisplayName>
        <AccountId>24</AccountId>
        <AccountType/>
      </UserInfo>
      <UserInfo>
        <DisplayName>Aiga Salmiņa</DisplayName>
        <AccountId>23</AccountId>
        <AccountType/>
      </UserInfo>
      <UserInfo>
        <DisplayName>Marija Plotniece</DisplayName>
        <AccountId>9</AccountId>
        <AccountType/>
      </UserInfo>
      <UserInfo>
        <DisplayName>Lasma Brenca</DisplayName>
        <AccountId>14</AccountId>
        <AccountType/>
      </UserInfo>
      <UserInfo>
        <DisplayName>Sarmīte Mickeviča</DisplayName>
        <AccountId>21</AccountId>
        <AccountType/>
      </UserInfo>
      <UserInfo>
        <DisplayName>Jūlija Asmuss</DisplayName>
        <AccountId>13</AccountId>
        <AccountType/>
      </UserInfo>
      <UserInfo>
        <DisplayName>Laura Kunga-Jēgere</DisplayName>
        <AccountId>117</AccountId>
        <AccountType/>
      </UserInfo>
    </SharedWithUsers>
    <lcf76f155ced4ddcb4097134ff3c332f xmlns="6adcef3d-66e4-4441-b622-2181f76b34ed">
      <Terms xmlns="http://schemas.microsoft.com/office/infopath/2007/PartnerControls"/>
    </lcf76f155ced4ddcb4097134ff3c332f>
    <TaxCatchAll xmlns="ec04e77d-702b-4270-bfd8-12ec561e14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3D0118E830AEDD428D4BE0AAFD13557A" ma:contentTypeVersion="14" ma:contentTypeDescription="Izveidot jaunu dokumentu." ma:contentTypeScope="" ma:versionID="839d0a5b6f0c3fa597b8182b0e492fc9">
  <xsd:schema xmlns:xsd="http://www.w3.org/2001/XMLSchema" xmlns:xs="http://www.w3.org/2001/XMLSchema" xmlns:p="http://schemas.microsoft.com/office/2006/metadata/properties" xmlns:ns2="6adcef3d-66e4-4441-b622-2181f76b34ed" xmlns:ns3="ec04e77d-702b-4270-bfd8-12ec561e14fa" targetNamespace="http://schemas.microsoft.com/office/2006/metadata/properties" ma:root="true" ma:fieldsID="2b68567cbe08a3b71cb8b55ddc2965e7" ns2:_="" ns3:_="">
    <xsd:import namespace="6adcef3d-66e4-4441-b622-2181f76b34ed"/>
    <xsd:import namespace="ec04e77d-702b-4270-bfd8-12ec561e1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cef3d-66e4-4441-b622-2181f76b3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0249d25f-f95e-4c4d-a144-e59fc8911d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4e77d-702b-4270-bfd8-12ec561e14fa"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18f0af80-302c-4627-8e9b-56d2acbfcfdb}" ma:internalName="TaxCatchAll" ma:showField="CatchAllData" ma:web="ec04e77d-702b-4270-bfd8-12ec561e1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9FBA3-6913-4F04-991A-B1CDFEAECC4F}">
  <ds:schemaRefs>
    <ds:schemaRef ds:uri="http://schemas.microsoft.com/sharepoint/v3/contenttype/forms"/>
  </ds:schemaRefs>
</ds:datastoreItem>
</file>

<file path=customXml/itemProps2.xml><?xml version="1.0" encoding="utf-8"?>
<ds:datastoreItem xmlns:ds="http://schemas.openxmlformats.org/officeDocument/2006/customXml" ds:itemID="{CD86B500-E824-4775-ADA9-A84AE9DC5E2A}">
  <ds:schemaRefs>
    <ds:schemaRef ds:uri="6adcef3d-66e4-4441-b622-2181f76b34ed"/>
    <ds:schemaRef ds:uri="ec04e77d-702b-4270-bfd8-12ec561e14f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6814B2D-50E0-4B32-9C09-19A471A0269E}">
  <ds:schemaRefs>
    <ds:schemaRef ds:uri="6adcef3d-66e4-4441-b622-2181f76b34ed"/>
    <ds:schemaRef ds:uri="ec04e77d-702b-4270-bfd8-12ec561e14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1754</TotalTime>
  <Words>644</Words>
  <Application>Microsoft Office PowerPoint</Application>
  <PresentationFormat>Widescreen</PresentationFormat>
  <Paragraphs>163</Paragraphs>
  <Slides>16</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Times New Roman</vt:lpstr>
      <vt:lpstr>Verdana</vt:lpstr>
      <vt:lpstr>Office Theme</vt:lpstr>
      <vt:lpstr>ESA_Presentation_DARK</vt:lpstr>
      <vt:lpstr>ESA_Presentation_CLEAR</vt:lpstr>
      <vt:lpstr>Apvārsnis Eiropa</vt:lpstr>
      <vt:lpstr>PILLAR III INNOVATIVE EUROPE</vt:lpstr>
      <vt:lpstr>Kur meklēt info?</vt:lpstr>
      <vt:lpstr>PowerPoint Presentation</vt:lpstr>
      <vt:lpstr>Partneri</vt:lpstr>
      <vt:lpstr>Projektu rakstītāji</vt:lpstr>
      <vt:lpstr>PowerPoint Presentation</vt:lpstr>
      <vt:lpstr>PowerPoint Presentation</vt:lpstr>
      <vt:lpstr>PowerPoint Presentation</vt:lpstr>
      <vt:lpstr>PowerPoint Presentation</vt:lpstr>
      <vt:lpstr>CONNECT - Interconnected Innovation Ecosystems (2023/24)</vt:lpstr>
      <vt:lpstr>PowerPoint Presentation</vt:lpstr>
      <vt:lpstr>Eiropas Inovāciju un Tehnoloģiju institūta (EIT) granti 2022</vt:lpstr>
      <vt:lpstr>Galvenās nacionālās organizācijas pēc EIT finansējuma  (miljoni eiro, 2022)</vt:lpstr>
      <vt:lpstr>PowerPoint Presentation</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Marija Plotniece</cp:lastModifiedBy>
  <cp:revision>35</cp:revision>
  <cp:lastPrinted>2024-02-26T08:55:24Z</cp:lastPrinted>
  <dcterms:created xsi:type="dcterms:W3CDTF">2021-03-25T13:44:11Z</dcterms:created>
  <dcterms:modified xsi:type="dcterms:W3CDTF">2024-07-24T09:06:27Z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0x0101003D0118E830AEDD428D4BE0AAFD13557A</vt:lpwstr>
  </property>
  <property fmtid="{D5CDD505-2E9C-101B-9397-08002B2CF9AE}" pid="3" name="MediaServiceImageTags">
    <vt:lpwstr/>
  </property>
</Properties>
</file>