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8" r:id="rId3"/>
  </p:sldMasterIdLst>
  <p:notesMasterIdLst>
    <p:notesMasterId r:id="rId25"/>
  </p:notesMasterIdLst>
  <p:sldIdLst>
    <p:sldId id="280" r:id="rId4"/>
    <p:sldId id="540" r:id="rId5"/>
    <p:sldId id="792" r:id="rId6"/>
    <p:sldId id="794" r:id="rId7"/>
    <p:sldId id="797" r:id="rId8"/>
    <p:sldId id="665" r:id="rId9"/>
    <p:sldId id="666" r:id="rId10"/>
    <p:sldId id="2147472293" r:id="rId11"/>
    <p:sldId id="2147472320" r:id="rId12"/>
    <p:sldId id="2147472324" r:id="rId13"/>
    <p:sldId id="2147472325" r:id="rId14"/>
    <p:sldId id="2147472326" r:id="rId15"/>
    <p:sldId id="706" r:id="rId16"/>
    <p:sldId id="712" r:id="rId17"/>
    <p:sldId id="2147472327" r:id="rId18"/>
    <p:sldId id="783" r:id="rId19"/>
    <p:sldId id="2147472328" r:id="rId20"/>
    <p:sldId id="2147472301" r:id="rId21"/>
    <p:sldId id="2147472329" r:id="rId22"/>
    <p:sldId id="2147472330" r:id="rId23"/>
    <p:sldId id="40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6468B3-C725-4EEC-9225-FD88644EC791}" v="8" dt="2024-11-19T13:57:14.5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012" autoAdjust="0"/>
  </p:normalViewPr>
  <p:slideViewPr>
    <p:cSldViewPr snapToGrid="0">
      <p:cViewPr varScale="1">
        <p:scale>
          <a:sx n="95" d="100"/>
          <a:sy n="95" d="100"/>
        </p:scale>
        <p:origin x="115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sma Brenca" userId="5c3fac8b-c272-42ef-9775-21119040eccb" providerId="ADAL" clId="{91A99712-1F66-43C5-9317-58C2A1ED3123}"/>
    <pc:docChg chg="custSel addSld delSld modSld">
      <pc:chgData name="Lasma Brenca" userId="5c3fac8b-c272-42ef-9775-21119040eccb" providerId="ADAL" clId="{91A99712-1F66-43C5-9317-58C2A1ED3123}" dt="2024-09-25T13:37:53.255" v="125"/>
      <pc:docMkLst>
        <pc:docMk/>
      </pc:docMkLst>
      <pc:sldChg chg="addSp delSp modSp mod">
        <pc:chgData name="Lasma Brenca" userId="5c3fac8b-c272-42ef-9775-21119040eccb" providerId="ADAL" clId="{91A99712-1F66-43C5-9317-58C2A1ED3123}" dt="2024-09-25T13:32:01.192" v="116" actId="114"/>
        <pc:sldMkLst>
          <pc:docMk/>
          <pc:sldMk cId="0" sldId="280"/>
        </pc:sldMkLst>
        <pc:spChg chg="del mod">
          <ac:chgData name="Lasma Brenca" userId="5c3fac8b-c272-42ef-9775-21119040eccb" providerId="ADAL" clId="{91A99712-1F66-43C5-9317-58C2A1ED3123}" dt="2024-09-25T12:59:45.100" v="3" actId="478"/>
          <ac:spMkLst>
            <pc:docMk/>
            <pc:sldMk cId="0" sldId="280"/>
            <ac:spMk id="2" creationId="{9F094078-A66D-2148-8507-383B5E3A4AB3}"/>
          </ac:spMkLst>
        </pc:spChg>
        <pc:spChg chg="add mod">
          <ac:chgData name="Lasma Brenca" userId="5c3fac8b-c272-42ef-9775-21119040eccb" providerId="ADAL" clId="{91A99712-1F66-43C5-9317-58C2A1ED3123}" dt="2024-09-25T13:32:01.192" v="116" actId="114"/>
          <ac:spMkLst>
            <pc:docMk/>
            <pc:sldMk cId="0" sldId="280"/>
            <ac:spMk id="3" creationId="{8EEBCBD3-9F12-0816-5311-EA34FAB3AF4C}"/>
          </ac:spMkLst>
        </pc:spChg>
        <pc:spChg chg="mod">
          <ac:chgData name="Lasma Brenca" userId="5c3fac8b-c272-42ef-9775-21119040eccb" providerId="ADAL" clId="{91A99712-1F66-43C5-9317-58C2A1ED3123}" dt="2024-09-25T13:31:26.903" v="111" actId="1076"/>
          <ac:spMkLst>
            <pc:docMk/>
            <pc:sldMk cId="0" sldId="280"/>
            <ac:spMk id="13314" creationId="{11C98AEF-E833-40D3-A005-593A22DA7193}"/>
          </ac:spMkLst>
        </pc:spChg>
      </pc:sldChg>
      <pc:sldChg chg="modSp mod">
        <pc:chgData name="Lasma Brenca" userId="5c3fac8b-c272-42ef-9775-21119040eccb" providerId="ADAL" clId="{91A99712-1F66-43C5-9317-58C2A1ED3123}" dt="2024-09-25T13:17:46.108" v="38" actId="122"/>
        <pc:sldMkLst>
          <pc:docMk/>
          <pc:sldMk cId="1369704200" sldId="494"/>
        </pc:sldMkLst>
        <pc:spChg chg="mod">
          <ac:chgData name="Lasma Brenca" userId="5c3fac8b-c272-42ef-9775-21119040eccb" providerId="ADAL" clId="{91A99712-1F66-43C5-9317-58C2A1ED3123}" dt="2024-09-25T13:17:46.108" v="38" actId="122"/>
          <ac:spMkLst>
            <pc:docMk/>
            <pc:sldMk cId="1369704200" sldId="494"/>
            <ac:spMk id="7" creationId="{07435D50-2330-9004-AB1A-8A573B3C6222}"/>
          </ac:spMkLst>
        </pc:spChg>
      </pc:sldChg>
      <pc:sldChg chg="modSp add del mod">
        <pc:chgData name="Lasma Brenca" userId="5c3fac8b-c272-42ef-9775-21119040eccb" providerId="ADAL" clId="{91A99712-1F66-43C5-9317-58C2A1ED3123}" dt="2024-09-25T13:31:43.154" v="112" actId="47"/>
        <pc:sldMkLst>
          <pc:docMk/>
          <pc:sldMk cId="3521066134" sldId="653"/>
        </pc:sldMkLst>
        <pc:spChg chg="mod">
          <ac:chgData name="Lasma Brenca" userId="5c3fac8b-c272-42ef-9775-21119040eccb" providerId="ADAL" clId="{91A99712-1F66-43C5-9317-58C2A1ED3123}" dt="2024-09-25T13:19:24.934" v="57" actId="20577"/>
          <ac:spMkLst>
            <pc:docMk/>
            <pc:sldMk cId="3521066134" sldId="653"/>
            <ac:spMk id="10" creationId="{00000000-0000-0000-0000-000000000000}"/>
          </ac:spMkLst>
        </pc:spChg>
      </pc:sldChg>
      <pc:sldChg chg="modSp add mod modNotesTx">
        <pc:chgData name="Lasma Brenca" userId="5c3fac8b-c272-42ef-9775-21119040eccb" providerId="ADAL" clId="{91A99712-1F66-43C5-9317-58C2A1ED3123}" dt="2024-09-25T13:35:17.232" v="122" actId="122"/>
        <pc:sldMkLst>
          <pc:docMk/>
          <pc:sldMk cId="3729621047" sldId="665"/>
        </pc:sldMkLst>
        <pc:spChg chg="mod">
          <ac:chgData name="Lasma Brenca" userId="5c3fac8b-c272-42ef-9775-21119040eccb" providerId="ADAL" clId="{91A99712-1F66-43C5-9317-58C2A1ED3123}" dt="2024-09-25T13:35:17.232" v="122" actId="122"/>
          <ac:spMkLst>
            <pc:docMk/>
            <pc:sldMk cId="3729621047" sldId="665"/>
            <ac:spMk id="7" creationId="{F6FBA507-C5BB-4725-9F3D-4DBFCF1695CB}"/>
          </ac:spMkLst>
        </pc:spChg>
      </pc:sldChg>
      <pc:sldChg chg="modSp add mod">
        <pc:chgData name="Lasma Brenca" userId="5c3fac8b-c272-42ef-9775-21119040eccb" providerId="ADAL" clId="{91A99712-1F66-43C5-9317-58C2A1ED3123}" dt="2024-09-25T13:35:24.639" v="123" actId="108"/>
        <pc:sldMkLst>
          <pc:docMk/>
          <pc:sldMk cId="3025250440" sldId="666"/>
        </pc:sldMkLst>
        <pc:spChg chg="mod">
          <ac:chgData name="Lasma Brenca" userId="5c3fac8b-c272-42ef-9775-21119040eccb" providerId="ADAL" clId="{91A99712-1F66-43C5-9317-58C2A1ED3123}" dt="2024-09-25T13:35:24.639" v="123" actId="108"/>
          <ac:spMkLst>
            <pc:docMk/>
            <pc:sldMk cId="3025250440" sldId="666"/>
            <ac:spMk id="2" creationId="{F31A8020-C72E-47F6-6A10-A4261969464B}"/>
          </ac:spMkLst>
        </pc:spChg>
      </pc:sldChg>
      <pc:sldChg chg="addSp delSp modSp mod">
        <pc:chgData name="Lasma Brenca" userId="5c3fac8b-c272-42ef-9775-21119040eccb" providerId="ADAL" clId="{91A99712-1F66-43C5-9317-58C2A1ED3123}" dt="2024-09-25T13:27:13.866" v="85" actId="1076"/>
        <pc:sldMkLst>
          <pc:docMk/>
          <pc:sldMk cId="2941091991" sldId="699"/>
        </pc:sldMkLst>
        <pc:picChg chg="add mod">
          <ac:chgData name="Lasma Brenca" userId="5c3fac8b-c272-42ef-9775-21119040eccb" providerId="ADAL" clId="{91A99712-1F66-43C5-9317-58C2A1ED3123}" dt="2024-09-25T13:24:01.410" v="68" actId="1076"/>
          <ac:picMkLst>
            <pc:docMk/>
            <pc:sldMk cId="2941091991" sldId="699"/>
            <ac:picMk id="3" creationId="{EB45B36A-28BE-9FD9-314E-90B5E0264B45}"/>
          </ac:picMkLst>
        </pc:picChg>
        <pc:picChg chg="del">
          <ac:chgData name="Lasma Brenca" userId="5c3fac8b-c272-42ef-9775-21119040eccb" providerId="ADAL" clId="{91A99712-1F66-43C5-9317-58C2A1ED3123}" dt="2024-09-25T13:23:52.800" v="63" actId="478"/>
          <ac:picMkLst>
            <pc:docMk/>
            <pc:sldMk cId="2941091991" sldId="699"/>
            <ac:picMk id="6" creationId="{A5CCBA16-3F18-C600-EC0F-642DD880AAC2}"/>
          </ac:picMkLst>
        </pc:picChg>
        <pc:picChg chg="add mod">
          <ac:chgData name="Lasma Brenca" userId="5c3fac8b-c272-42ef-9775-21119040eccb" providerId="ADAL" clId="{91A99712-1F66-43C5-9317-58C2A1ED3123}" dt="2024-09-25T13:25:51.575" v="74" actId="1076"/>
          <ac:picMkLst>
            <pc:docMk/>
            <pc:sldMk cId="2941091991" sldId="699"/>
            <ac:picMk id="8" creationId="{2414241F-9085-8159-378A-2A2E09E88588}"/>
          </ac:picMkLst>
        </pc:picChg>
        <pc:picChg chg="del">
          <ac:chgData name="Lasma Brenca" userId="5c3fac8b-c272-42ef-9775-21119040eccb" providerId="ADAL" clId="{91A99712-1F66-43C5-9317-58C2A1ED3123}" dt="2024-09-25T13:25:13.862" v="69" actId="478"/>
          <ac:picMkLst>
            <pc:docMk/>
            <pc:sldMk cId="2941091991" sldId="699"/>
            <ac:picMk id="12" creationId="{E238BFB2-49AB-D8EE-7D4C-7B7EB892D46D}"/>
          </ac:picMkLst>
        </pc:picChg>
        <pc:picChg chg="add del mod">
          <ac:chgData name="Lasma Brenca" userId="5c3fac8b-c272-42ef-9775-21119040eccb" providerId="ADAL" clId="{91A99712-1F66-43C5-9317-58C2A1ED3123}" dt="2024-09-25T13:27:07.575" v="81" actId="478"/>
          <ac:picMkLst>
            <pc:docMk/>
            <pc:sldMk cId="2941091991" sldId="699"/>
            <ac:picMk id="14" creationId="{9BAB0C8C-9759-971C-F35F-3EB6E660CB94}"/>
          </ac:picMkLst>
        </pc:picChg>
        <pc:picChg chg="del">
          <ac:chgData name="Lasma Brenca" userId="5c3fac8b-c272-42ef-9775-21119040eccb" providerId="ADAL" clId="{91A99712-1F66-43C5-9317-58C2A1ED3123}" dt="2024-09-25T13:26:01.680" v="75" actId="478"/>
          <ac:picMkLst>
            <pc:docMk/>
            <pc:sldMk cId="2941091991" sldId="699"/>
            <ac:picMk id="16" creationId="{1401A258-4673-BFF2-F36D-C480C956D7BA}"/>
          </ac:picMkLst>
        </pc:picChg>
        <pc:picChg chg="add mod">
          <ac:chgData name="Lasma Brenca" userId="5c3fac8b-c272-42ef-9775-21119040eccb" providerId="ADAL" clId="{91A99712-1F66-43C5-9317-58C2A1ED3123}" dt="2024-09-25T13:27:13.866" v="85" actId="1076"/>
          <ac:picMkLst>
            <pc:docMk/>
            <pc:sldMk cId="2941091991" sldId="699"/>
            <ac:picMk id="20" creationId="{EABD571E-7530-634D-2FA8-6CC025CB4801}"/>
          </ac:picMkLst>
        </pc:picChg>
      </pc:sldChg>
      <pc:sldChg chg="del">
        <pc:chgData name="Lasma Brenca" userId="5c3fac8b-c272-42ef-9775-21119040eccb" providerId="ADAL" clId="{91A99712-1F66-43C5-9317-58C2A1ED3123}" dt="2024-09-25T13:21:46.454" v="61" actId="47"/>
        <pc:sldMkLst>
          <pc:docMk/>
          <pc:sldMk cId="2512955267" sldId="708"/>
        </pc:sldMkLst>
      </pc:sldChg>
      <pc:sldChg chg="del">
        <pc:chgData name="Lasma Brenca" userId="5c3fac8b-c272-42ef-9775-21119040eccb" providerId="ADAL" clId="{91A99712-1F66-43C5-9317-58C2A1ED3123}" dt="2024-09-25T13:22:25.446" v="62" actId="47"/>
        <pc:sldMkLst>
          <pc:docMk/>
          <pc:sldMk cId="2442715206" sldId="711"/>
        </pc:sldMkLst>
      </pc:sldChg>
      <pc:sldChg chg="modSp mod">
        <pc:chgData name="Lasma Brenca" userId="5c3fac8b-c272-42ef-9775-21119040eccb" providerId="ADAL" clId="{91A99712-1F66-43C5-9317-58C2A1ED3123}" dt="2024-09-25T13:20:13.831" v="60" actId="20577"/>
        <pc:sldMkLst>
          <pc:docMk/>
          <pc:sldMk cId="1242371968" sldId="714"/>
        </pc:sldMkLst>
        <pc:spChg chg="mod">
          <ac:chgData name="Lasma Brenca" userId="5c3fac8b-c272-42ef-9775-21119040eccb" providerId="ADAL" clId="{91A99712-1F66-43C5-9317-58C2A1ED3123}" dt="2024-09-25T13:20:13.831" v="60" actId="20577"/>
          <ac:spMkLst>
            <pc:docMk/>
            <pc:sldMk cId="1242371968" sldId="714"/>
            <ac:spMk id="17" creationId="{D57F791E-B1E8-5AF3-F629-0A9796135BAE}"/>
          </ac:spMkLst>
        </pc:spChg>
      </pc:sldChg>
      <pc:sldChg chg="addSp delSp modSp mod modNotesTx">
        <pc:chgData name="Lasma Brenca" userId="5c3fac8b-c272-42ef-9775-21119040eccb" providerId="ADAL" clId="{91A99712-1F66-43C5-9317-58C2A1ED3123}" dt="2024-09-25T13:16:45.813" v="37"/>
        <pc:sldMkLst>
          <pc:docMk/>
          <pc:sldMk cId="3636883270" sldId="794"/>
        </pc:sldMkLst>
        <pc:spChg chg="mod">
          <ac:chgData name="Lasma Brenca" userId="5c3fac8b-c272-42ef-9775-21119040eccb" providerId="ADAL" clId="{91A99712-1F66-43C5-9317-58C2A1ED3123}" dt="2024-09-25T13:03:13.224" v="16" actId="1076"/>
          <ac:spMkLst>
            <pc:docMk/>
            <pc:sldMk cId="3636883270" sldId="794"/>
            <ac:spMk id="2" creationId="{9D4B093C-C5D6-9583-8645-75FBD84B01C4}"/>
          </ac:spMkLst>
        </pc:spChg>
        <pc:spChg chg="mod">
          <ac:chgData name="Lasma Brenca" userId="5c3fac8b-c272-42ef-9775-21119040eccb" providerId="ADAL" clId="{91A99712-1F66-43C5-9317-58C2A1ED3123}" dt="2024-09-25T13:14:04.384" v="36" actId="113"/>
          <ac:spMkLst>
            <pc:docMk/>
            <pc:sldMk cId="3636883270" sldId="794"/>
            <ac:spMk id="5" creationId="{EF830FC5-BFA9-2C60-5CED-AE7FA351F231}"/>
          </ac:spMkLst>
        </pc:spChg>
        <pc:graphicFrameChg chg="add mod modGraphic">
          <ac:chgData name="Lasma Brenca" userId="5c3fac8b-c272-42ef-9775-21119040eccb" providerId="ADAL" clId="{91A99712-1F66-43C5-9317-58C2A1ED3123}" dt="2024-09-25T13:13:56.019" v="34" actId="20577"/>
          <ac:graphicFrameMkLst>
            <pc:docMk/>
            <pc:sldMk cId="3636883270" sldId="794"/>
            <ac:graphicFrameMk id="3" creationId="{F9642176-EB13-A9F7-B1D7-E53092BA12FE}"/>
          </ac:graphicFrameMkLst>
        </pc:graphicFrameChg>
        <pc:graphicFrameChg chg="del">
          <ac:chgData name="Lasma Brenca" userId="5c3fac8b-c272-42ef-9775-21119040eccb" providerId="ADAL" clId="{91A99712-1F66-43C5-9317-58C2A1ED3123}" dt="2024-09-25T13:11:13.170" v="17" actId="478"/>
          <ac:graphicFrameMkLst>
            <pc:docMk/>
            <pc:sldMk cId="3636883270" sldId="794"/>
            <ac:graphicFrameMk id="4" creationId="{A71B0186-77DE-3CC3-3FBD-35A80E8FECE3}"/>
          </ac:graphicFrameMkLst>
        </pc:graphicFrameChg>
      </pc:sldChg>
      <pc:sldChg chg="addSp delSp modSp mod">
        <pc:chgData name="Lasma Brenca" userId="5c3fac8b-c272-42ef-9775-21119040eccb" providerId="ADAL" clId="{91A99712-1F66-43C5-9317-58C2A1ED3123}" dt="2024-09-25T13:02:48.274" v="14" actId="1076"/>
        <pc:sldMkLst>
          <pc:docMk/>
          <pc:sldMk cId="3403260767" sldId="797"/>
        </pc:sldMkLst>
        <pc:spChg chg="mod">
          <ac:chgData name="Lasma Brenca" userId="5c3fac8b-c272-42ef-9775-21119040eccb" providerId="ADAL" clId="{91A99712-1F66-43C5-9317-58C2A1ED3123}" dt="2024-09-25T13:02:45.709" v="13"/>
          <ac:spMkLst>
            <pc:docMk/>
            <pc:sldMk cId="3403260767" sldId="797"/>
            <ac:spMk id="15" creationId="{B97957B0-F106-2E25-F04D-BE066211D660}"/>
          </ac:spMkLst>
        </pc:spChg>
        <pc:spChg chg="mod">
          <ac:chgData name="Lasma Brenca" userId="5c3fac8b-c272-42ef-9775-21119040eccb" providerId="ADAL" clId="{91A99712-1F66-43C5-9317-58C2A1ED3123}" dt="2024-09-25T13:02:45.709" v="13"/>
          <ac:spMkLst>
            <pc:docMk/>
            <pc:sldMk cId="3403260767" sldId="797"/>
            <ac:spMk id="16" creationId="{FD216A69-D211-06A9-995A-95F17E93F51F}"/>
          </ac:spMkLst>
        </pc:spChg>
        <pc:spChg chg="mod">
          <ac:chgData name="Lasma Brenca" userId="5c3fac8b-c272-42ef-9775-21119040eccb" providerId="ADAL" clId="{91A99712-1F66-43C5-9317-58C2A1ED3123}" dt="2024-09-25T13:02:45.709" v="13"/>
          <ac:spMkLst>
            <pc:docMk/>
            <pc:sldMk cId="3403260767" sldId="797"/>
            <ac:spMk id="17" creationId="{5BF9F414-674F-FD20-6954-D8EC740EB560}"/>
          </ac:spMkLst>
        </pc:spChg>
        <pc:spChg chg="mod">
          <ac:chgData name="Lasma Brenca" userId="5c3fac8b-c272-42ef-9775-21119040eccb" providerId="ADAL" clId="{91A99712-1F66-43C5-9317-58C2A1ED3123}" dt="2024-09-25T13:02:45.709" v="13"/>
          <ac:spMkLst>
            <pc:docMk/>
            <pc:sldMk cId="3403260767" sldId="797"/>
            <ac:spMk id="18" creationId="{843CF978-FBEB-495A-4EF4-4EC76D0182DD}"/>
          </ac:spMkLst>
        </pc:spChg>
        <pc:spChg chg="mod">
          <ac:chgData name="Lasma Brenca" userId="5c3fac8b-c272-42ef-9775-21119040eccb" providerId="ADAL" clId="{91A99712-1F66-43C5-9317-58C2A1ED3123}" dt="2024-09-25T13:02:45.709" v="13"/>
          <ac:spMkLst>
            <pc:docMk/>
            <pc:sldMk cId="3403260767" sldId="797"/>
            <ac:spMk id="19" creationId="{B0A5F07A-F121-C5C5-E23A-31B334E31153}"/>
          </ac:spMkLst>
        </pc:spChg>
        <pc:spChg chg="mod">
          <ac:chgData name="Lasma Brenca" userId="5c3fac8b-c272-42ef-9775-21119040eccb" providerId="ADAL" clId="{91A99712-1F66-43C5-9317-58C2A1ED3123}" dt="2024-09-25T13:02:45.709" v="13"/>
          <ac:spMkLst>
            <pc:docMk/>
            <pc:sldMk cId="3403260767" sldId="797"/>
            <ac:spMk id="20" creationId="{D7A59FE4-0670-29BA-777B-C37C4888668B}"/>
          </ac:spMkLst>
        </pc:spChg>
        <pc:spChg chg="mod">
          <ac:chgData name="Lasma Brenca" userId="5c3fac8b-c272-42ef-9775-21119040eccb" providerId="ADAL" clId="{91A99712-1F66-43C5-9317-58C2A1ED3123}" dt="2024-09-25T13:02:45.709" v="13"/>
          <ac:spMkLst>
            <pc:docMk/>
            <pc:sldMk cId="3403260767" sldId="797"/>
            <ac:spMk id="21" creationId="{674648DE-060E-E424-ABDA-E545336E61DC}"/>
          </ac:spMkLst>
        </pc:spChg>
        <pc:spChg chg="mod">
          <ac:chgData name="Lasma Brenca" userId="5c3fac8b-c272-42ef-9775-21119040eccb" providerId="ADAL" clId="{91A99712-1F66-43C5-9317-58C2A1ED3123}" dt="2024-09-25T13:02:45.709" v="13"/>
          <ac:spMkLst>
            <pc:docMk/>
            <pc:sldMk cId="3403260767" sldId="797"/>
            <ac:spMk id="22" creationId="{E8D6E427-5F61-F06D-4979-0CF317D1C67A}"/>
          </ac:spMkLst>
        </pc:spChg>
        <pc:spChg chg="mod">
          <ac:chgData name="Lasma Brenca" userId="5c3fac8b-c272-42ef-9775-21119040eccb" providerId="ADAL" clId="{91A99712-1F66-43C5-9317-58C2A1ED3123}" dt="2024-09-25T13:02:45.709" v="13"/>
          <ac:spMkLst>
            <pc:docMk/>
            <pc:sldMk cId="3403260767" sldId="797"/>
            <ac:spMk id="23" creationId="{7BED018D-E82F-974E-4BCA-558B9F314BEB}"/>
          </ac:spMkLst>
        </pc:spChg>
        <pc:grpChg chg="add mod">
          <ac:chgData name="Lasma Brenca" userId="5c3fac8b-c272-42ef-9775-21119040eccb" providerId="ADAL" clId="{91A99712-1F66-43C5-9317-58C2A1ED3123}" dt="2024-09-25T13:02:48.274" v="14" actId="1076"/>
          <ac:grpSpMkLst>
            <pc:docMk/>
            <pc:sldMk cId="3403260767" sldId="797"/>
            <ac:grpSpMk id="3" creationId="{05D7736E-BB96-BF6F-9442-76D7041937E1}"/>
          </ac:grpSpMkLst>
        </pc:grpChg>
        <pc:grpChg chg="del">
          <ac:chgData name="Lasma Brenca" userId="5c3fac8b-c272-42ef-9775-21119040eccb" providerId="ADAL" clId="{91A99712-1F66-43C5-9317-58C2A1ED3123}" dt="2024-09-25T13:02:44.902" v="12" actId="478"/>
          <ac:grpSpMkLst>
            <pc:docMk/>
            <pc:sldMk cId="3403260767" sldId="797"/>
            <ac:grpSpMk id="5" creationId="{ED04C227-1F7B-B7C7-DB13-E3E7913B71BB}"/>
          </ac:grpSpMkLst>
        </pc:grpChg>
      </pc:sldChg>
      <pc:sldChg chg="addSp delSp modSp mod">
        <pc:chgData name="Lasma Brenca" userId="5c3fac8b-c272-42ef-9775-21119040eccb" providerId="ADAL" clId="{91A99712-1F66-43C5-9317-58C2A1ED3123}" dt="2024-09-25T13:33:26.462" v="117" actId="1076"/>
        <pc:sldMkLst>
          <pc:docMk/>
          <pc:sldMk cId="1798220614" sldId="798"/>
        </pc:sldMkLst>
        <pc:picChg chg="del">
          <ac:chgData name="Lasma Brenca" userId="5c3fac8b-c272-42ef-9775-21119040eccb" providerId="ADAL" clId="{91A99712-1F66-43C5-9317-58C2A1ED3123}" dt="2024-09-25T13:29:57.231" v="92" actId="478"/>
          <ac:picMkLst>
            <pc:docMk/>
            <pc:sldMk cId="1798220614" sldId="798"/>
            <ac:picMk id="5" creationId="{54F4831E-2FF9-86BF-B4FF-9C364FCA93E7}"/>
          </ac:picMkLst>
        </pc:picChg>
        <pc:picChg chg="mod">
          <ac:chgData name="Lasma Brenca" userId="5c3fac8b-c272-42ef-9775-21119040eccb" providerId="ADAL" clId="{91A99712-1F66-43C5-9317-58C2A1ED3123}" dt="2024-09-25T13:30:52.270" v="108" actId="1076"/>
          <ac:picMkLst>
            <pc:docMk/>
            <pc:sldMk cId="1798220614" sldId="798"/>
            <ac:picMk id="6" creationId="{F59F56B5-55FE-49D9-65F7-BBB417898D26}"/>
          </ac:picMkLst>
        </pc:picChg>
        <pc:picChg chg="add mod">
          <ac:chgData name="Lasma Brenca" userId="5c3fac8b-c272-42ef-9775-21119040eccb" providerId="ADAL" clId="{91A99712-1F66-43C5-9317-58C2A1ED3123}" dt="2024-09-25T13:33:26.462" v="117" actId="1076"/>
          <ac:picMkLst>
            <pc:docMk/>
            <pc:sldMk cId="1798220614" sldId="798"/>
            <ac:picMk id="9" creationId="{15BD73C1-E436-A82D-0397-4FCE9FD061EB}"/>
          </ac:picMkLst>
        </pc:picChg>
        <pc:picChg chg="del">
          <ac:chgData name="Lasma Brenca" userId="5c3fac8b-c272-42ef-9775-21119040eccb" providerId="ADAL" clId="{91A99712-1F66-43C5-9317-58C2A1ED3123}" dt="2024-09-25T13:28:23.051" v="86" actId="478"/>
          <ac:picMkLst>
            <pc:docMk/>
            <pc:sldMk cId="1798220614" sldId="798"/>
            <ac:picMk id="11" creationId="{E20364A2-9C72-DF3B-1E86-903DF1F206C4}"/>
          </ac:picMkLst>
        </pc:picChg>
        <pc:picChg chg="add mod">
          <ac:chgData name="Lasma Brenca" userId="5c3fac8b-c272-42ef-9775-21119040eccb" providerId="ADAL" clId="{91A99712-1F66-43C5-9317-58C2A1ED3123}" dt="2024-09-25T13:30:18.062" v="99" actId="14100"/>
          <ac:picMkLst>
            <pc:docMk/>
            <pc:sldMk cId="1798220614" sldId="798"/>
            <ac:picMk id="12" creationId="{8D1AEA37-CF0A-68DC-3DC1-A2FF0C4D0DA8}"/>
          </ac:picMkLst>
        </pc:picChg>
      </pc:sldChg>
      <pc:sldChg chg="del">
        <pc:chgData name="Lasma Brenca" userId="5c3fac8b-c272-42ef-9775-21119040eccb" providerId="ADAL" clId="{91A99712-1F66-43C5-9317-58C2A1ED3123}" dt="2024-09-25T13:17:56.870" v="39" actId="47"/>
        <pc:sldMkLst>
          <pc:docMk/>
          <pc:sldMk cId="99387271" sldId="809"/>
        </pc:sldMkLst>
      </pc:sldChg>
      <pc:sldChg chg="del">
        <pc:chgData name="Lasma Brenca" userId="5c3fac8b-c272-42ef-9775-21119040eccb" providerId="ADAL" clId="{91A99712-1F66-43C5-9317-58C2A1ED3123}" dt="2024-09-25T13:20:00.923" v="58" actId="47"/>
        <pc:sldMkLst>
          <pc:docMk/>
          <pc:sldMk cId="1179017047" sldId="810"/>
        </pc:sldMkLst>
      </pc:sldChg>
      <pc:sldChg chg="del">
        <pc:chgData name="Lasma Brenca" userId="5c3fac8b-c272-42ef-9775-21119040eccb" providerId="ADAL" clId="{91A99712-1F66-43C5-9317-58C2A1ED3123}" dt="2024-09-25T13:20:03.261" v="59" actId="47"/>
        <pc:sldMkLst>
          <pc:docMk/>
          <pc:sldMk cId="121471726" sldId="811"/>
        </pc:sldMkLst>
      </pc:sldChg>
      <pc:sldChg chg="del">
        <pc:chgData name="Lasma Brenca" userId="5c3fac8b-c272-42ef-9775-21119040eccb" providerId="ADAL" clId="{91A99712-1F66-43C5-9317-58C2A1ED3123}" dt="2024-09-25T12:59:16.113" v="0" actId="47"/>
        <pc:sldMkLst>
          <pc:docMk/>
          <pc:sldMk cId="2623975931" sldId="814"/>
        </pc:sldMkLst>
      </pc:sldChg>
      <pc:sldChg chg="delSp add setBg delDesignElem">
        <pc:chgData name="Lasma Brenca" userId="5c3fac8b-c272-42ef-9775-21119040eccb" providerId="ADAL" clId="{91A99712-1F66-43C5-9317-58C2A1ED3123}" dt="2024-09-25T13:37:53.255" v="125"/>
        <pc:sldMkLst>
          <pc:docMk/>
          <pc:sldMk cId="431164653" sldId="2147472293"/>
        </pc:sldMkLst>
        <pc:spChg chg="del">
          <ac:chgData name="Lasma Brenca" userId="5c3fac8b-c272-42ef-9775-21119040eccb" providerId="ADAL" clId="{91A99712-1F66-43C5-9317-58C2A1ED3123}" dt="2024-09-25T13:37:53.255" v="125"/>
          <ac:spMkLst>
            <pc:docMk/>
            <pc:sldMk cId="431164653" sldId="2147472293"/>
            <ac:spMk id="11" creationId="{2E442304-DDBD-4F7B-8017-36BCC863FB40}"/>
          </ac:spMkLst>
        </pc:spChg>
        <pc:spChg chg="del">
          <ac:chgData name="Lasma Brenca" userId="5c3fac8b-c272-42ef-9775-21119040eccb" providerId="ADAL" clId="{91A99712-1F66-43C5-9317-58C2A1ED3123}" dt="2024-09-25T13:37:53.255" v="125"/>
          <ac:spMkLst>
            <pc:docMk/>
            <pc:sldMk cId="431164653" sldId="2147472293"/>
            <ac:spMk id="13" creationId="{5E107275-3853-46FD-A241-DE4355A42675}"/>
          </ac:spMkLst>
        </pc:spChg>
      </pc:sldChg>
    </pc:docChg>
  </pc:docChgLst>
  <pc:docChgLst>
    <pc:chgData name="Lasma Brenca" userId="5c3fac8b-c272-42ef-9775-21119040eccb" providerId="ADAL" clId="{D185ED5F-60C9-4541-81E1-6DA0B9A19AC5}"/>
    <pc:docChg chg="undo custSel addSld delSld modSld">
      <pc:chgData name="Lasma Brenca" userId="5c3fac8b-c272-42ef-9775-21119040eccb" providerId="ADAL" clId="{D185ED5F-60C9-4541-81E1-6DA0B9A19AC5}" dt="2024-09-26T07:03:04.741" v="131" actId="47"/>
      <pc:docMkLst>
        <pc:docMk/>
      </pc:docMkLst>
      <pc:sldChg chg="modSp mod">
        <pc:chgData name="Lasma Brenca" userId="5c3fac8b-c272-42ef-9775-21119040eccb" providerId="ADAL" clId="{D185ED5F-60C9-4541-81E1-6DA0B9A19AC5}" dt="2024-09-25T15:00:42.390" v="101" actId="20577"/>
        <pc:sldMkLst>
          <pc:docMk/>
          <pc:sldMk cId="3729621047" sldId="665"/>
        </pc:sldMkLst>
        <pc:spChg chg="mod">
          <ac:chgData name="Lasma Brenca" userId="5c3fac8b-c272-42ef-9775-21119040eccb" providerId="ADAL" clId="{D185ED5F-60C9-4541-81E1-6DA0B9A19AC5}" dt="2024-09-25T15:00:42.390" v="101" actId="20577"/>
          <ac:spMkLst>
            <pc:docMk/>
            <pc:sldMk cId="3729621047" sldId="665"/>
            <ac:spMk id="9" creationId="{21A18C2D-1E51-46DE-A5E3-23F5A05EE767}"/>
          </ac:spMkLst>
        </pc:spChg>
      </pc:sldChg>
      <pc:sldChg chg="modSp mod">
        <pc:chgData name="Lasma Brenca" userId="5c3fac8b-c272-42ef-9775-21119040eccb" providerId="ADAL" clId="{D185ED5F-60C9-4541-81E1-6DA0B9A19AC5}" dt="2024-09-25T15:03:11.874" v="130" actId="20577"/>
        <pc:sldMkLst>
          <pc:docMk/>
          <pc:sldMk cId="3025250440" sldId="666"/>
        </pc:sldMkLst>
        <pc:spChg chg="mod">
          <ac:chgData name="Lasma Brenca" userId="5c3fac8b-c272-42ef-9775-21119040eccb" providerId="ADAL" clId="{D185ED5F-60C9-4541-81E1-6DA0B9A19AC5}" dt="2024-09-25T15:03:11.874" v="130" actId="20577"/>
          <ac:spMkLst>
            <pc:docMk/>
            <pc:sldMk cId="3025250440" sldId="666"/>
            <ac:spMk id="8" creationId="{38F22997-3FD4-466F-81AB-5F7963D26CD4}"/>
          </ac:spMkLst>
        </pc:spChg>
        <pc:picChg chg="mod">
          <ac:chgData name="Lasma Brenca" userId="5c3fac8b-c272-42ef-9775-21119040eccb" providerId="ADAL" clId="{D185ED5F-60C9-4541-81E1-6DA0B9A19AC5}" dt="2024-09-25T15:02:41.788" v="119" actId="1076"/>
          <ac:picMkLst>
            <pc:docMk/>
            <pc:sldMk cId="3025250440" sldId="666"/>
            <ac:picMk id="5" creationId="{1DE41DE9-68C2-3C75-C6B5-359FB070D65A}"/>
          </ac:picMkLst>
        </pc:picChg>
      </pc:sldChg>
      <pc:sldChg chg="del">
        <pc:chgData name="Lasma Brenca" userId="5c3fac8b-c272-42ef-9775-21119040eccb" providerId="ADAL" clId="{D185ED5F-60C9-4541-81E1-6DA0B9A19AC5}" dt="2024-09-26T07:03:04.741" v="131" actId="47"/>
        <pc:sldMkLst>
          <pc:docMk/>
          <pc:sldMk cId="395294238" sldId="812"/>
        </pc:sldMkLst>
      </pc:sldChg>
      <pc:sldChg chg="addSp delSp modSp add mod modNotesTx">
        <pc:chgData name="Lasma Brenca" userId="5c3fac8b-c272-42ef-9775-21119040eccb" providerId="ADAL" clId="{D185ED5F-60C9-4541-81E1-6DA0B9A19AC5}" dt="2024-09-25T14:57:01.243" v="94" actId="114"/>
        <pc:sldMkLst>
          <pc:docMk/>
          <pc:sldMk cId="2780622804" sldId="2147472252"/>
        </pc:sldMkLst>
        <pc:spChg chg="add mod">
          <ac:chgData name="Lasma Brenca" userId="5c3fac8b-c272-42ef-9775-21119040eccb" providerId="ADAL" clId="{D185ED5F-60C9-4541-81E1-6DA0B9A19AC5}" dt="2024-09-25T14:55:43.747" v="83" actId="1076"/>
          <ac:spMkLst>
            <pc:docMk/>
            <pc:sldMk cId="2780622804" sldId="2147472252"/>
            <ac:spMk id="2" creationId="{E5FEC89A-4DB3-29F5-27B1-19CDF2903F81}"/>
          </ac:spMkLst>
        </pc:spChg>
        <pc:spChg chg="add mod">
          <ac:chgData name="Lasma Brenca" userId="5c3fac8b-c272-42ef-9775-21119040eccb" providerId="ADAL" clId="{D185ED5F-60C9-4541-81E1-6DA0B9A19AC5}" dt="2024-09-25T14:46:33.352" v="34" actId="20577"/>
          <ac:spMkLst>
            <pc:docMk/>
            <pc:sldMk cId="2780622804" sldId="2147472252"/>
            <ac:spMk id="4" creationId="{1BB78519-1979-80ED-2963-D6B272804296}"/>
          </ac:spMkLst>
        </pc:spChg>
        <pc:spChg chg="add mod">
          <ac:chgData name="Lasma Brenca" userId="5c3fac8b-c272-42ef-9775-21119040eccb" providerId="ADAL" clId="{D185ED5F-60C9-4541-81E1-6DA0B9A19AC5}" dt="2024-09-25T14:57:01.243" v="94" actId="114"/>
          <ac:spMkLst>
            <pc:docMk/>
            <pc:sldMk cId="2780622804" sldId="2147472252"/>
            <ac:spMk id="9" creationId="{03DAD331-F795-A625-EB49-DEFDF5374407}"/>
          </ac:spMkLst>
        </pc:spChg>
        <pc:picChg chg="del">
          <ac:chgData name="Lasma Brenca" userId="5c3fac8b-c272-42ef-9775-21119040eccb" providerId="ADAL" clId="{D185ED5F-60C9-4541-81E1-6DA0B9A19AC5}" dt="2024-09-25T14:42:49.145" v="1" actId="478"/>
          <ac:picMkLst>
            <pc:docMk/>
            <pc:sldMk cId="2780622804" sldId="2147472252"/>
            <ac:picMk id="3" creationId="{C12A144E-6FB9-F303-7589-27FF31D8D5F1}"/>
          </ac:picMkLst>
        </pc:picChg>
        <pc:picChg chg="add mod">
          <ac:chgData name="Lasma Brenca" userId="5c3fac8b-c272-42ef-9775-21119040eccb" providerId="ADAL" clId="{D185ED5F-60C9-4541-81E1-6DA0B9A19AC5}" dt="2024-09-25T14:49:48.081" v="41" actId="1076"/>
          <ac:picMkLst>
            <pc:docMk/>
            <pc:sldMk cId="2780622804" sldId="2147472252"/>
            <ac:picMk id="6" creationId="{9A0260AF-6389-7693-386C-0B9F5F510700}"/>
          </ac:picMkLst>
        </pc:picChg>
        <pc:picChg chg="del mod">
          <ac:chgData name="Lasma Brenca" userId="5c3fac8b-c272-42ef-9775-21119040eccb" providerId="ADAL" clId="{D185ED5F-60C9-4541-81E1-6DA0B9A19AC5}" dt="2024-09-25T14:49:28.834" v="35" actId="478"/>
          <ac:picMkLst>
            <pc:docMk/>
            <pc:sldMk cId="2780622804" sldId="2147472252"/>
            <ac:picMk id="8" creationId="{537627E0-0B28-DB43-AD41-4E11C922E197}"/>
          </ac:picMkLst>
        </pc:picChg>
        <pc:picChg chg="add del mod">
          <ac:chgData name="Lasma Brenca" userId="5c3fac8b-c272-42ef-9775-21119040eccb" providerId="ADAL" clId="{D185ED5F-60C9-4541-81E1-6DA0B9A19AC5}" dt="2024-09-25T14:55:54.908" v="85" actId="478"/>
          <ac:picMkLst>
            <pc:docMk/>
            <pc:sldMk cId="2780622804" sldId="2147472252"/>
            <ac:picMk id="11" creationId="{CE1F3BC9-23D0-4991-76DC-64C5B4B7EDC1}"/>
          </ac:picMkLst>
        </pc:picChg>
        <pc:picChg chg="add del mod">
          <ac:chgData name="Lasma Brenca" userId="5c3fac8b-c272-42ef-9775-21119040eccb" providerId="ADAL" clId="{D185ED5F-60C9-4541-81E1-6DA0B9A19AC5}" dt="2024-09-25T14:53:59.322" v="68" actId="478"/>
          <ac:picMkLst>
            <pc:docMk/>
            <pc:sldMk cId="2780622804" sldId="2147472252"/>
            <ac:picMk id="13" creationId="{9AD896F6-A631-EBD9-E85C-B03ADF060E25}"/>
          </ac:picMkLst>
        </pc:picChg>
        <pc:picChg chg="add mod">
          <ac:chgData name="Lasma Brenca" userId="5c3fac8b-c272-42ef-9775-21119040eccb" providerId="ADAL" clId="{D185ED5F-60C9-4541-81E1-6DA0B9A19AC5}" dt="2024-09-25T14:55:36.519" v="81" actId="1076"/>
          <ac:picMkLst>
            <pc:docMk/>
            <pc:sldMk cId="2780622804" sldId="2147472252"/>
            <ac:picMk id="15" creationId="{2536A905-838F-336C-A15F-1571890F1CD5}"/>
          </ac:picMkLst>
        </pc:picChg>
      </pc:sldChg>
    </pc:docChg>
  </pc:docChgLst>
  <pc:docChgLst>
    <pc:chgData name="Lasma Brenca" userId="5c3fac8b-c272-42ef-9775-21119040eccb" providerId="ADAL" clId="{146468B3-C725-4EEC-9225-FD88644EC791}"/>
    <pc:docChg chg="undo custSel addSld delSld modSld">
      <pc:chgData name="Lasma Brenca" userId="5c3fac8b-c272-42ef-9775-21119040eccb" providerId="ADAL" clId="{146468B3-C725-4EEC-9225-FD88644EC791}" dt="2024-11-19T13:57:29.446" v="63" actId="47"/>
      <pc:docMkLst>
        <pc:docMk/>
      </pc:docMkLst>
      <pc:sldChg chg="add del">
        <pc:chgData name="Lasma Brenca" userId="5c3fac8b-c272-42ef-9775-21119040eccb" providerId="ADAL" clId="{146468B3-C725-4EEC-9225-FD88644EC791}" dt="2024-11-19T13:52:33.300" v="11" actId="47"/>
        <pc:sldMkLst>
          <pc:docMk/>
          <pc:sldMk cId="3796120822" sldId="488"/>
        </pc:sldMkLst>
      </pc:sldChg>
      <pc:sldChg chg="del">
        <pc:chgData name="Lasma Brenca" userId="5c3fac8b-c272-42ef-9775-21119040eccb" providerId="ADAL" clId="{146468B3-C725-4EEC-9225-FD88644EC791}" dt="2024-11-19T13:50:48.133" v="2" actId="47"/>
        <pc:sldMkLst>
          <pc:docMk/>
          <pc:sldMk cId="3857903625" sldId="490"/>
        </pc:sldMkLst>
      </pc:sldChg>
      <pc:sldChg chg="del">
        <pc:chgData name="Lasma Brenca" userId="5c3fac8b-c272-42ef-9775-21119040eccb" providerId="ADAL" clId="{146468B3-C725-4EEC-9225-FD88644EC791}" dt="2024-11-19T13:55:33.033" v="56" actId="47"/>
        <pc:sldMkLst>
          <pc:docMk/>
          <pc:sldMk cId="1369704200" sldId="494"/>
        </pc:sldMkLst>
      </pc:sldChg>
      <pc:sldChg chg="del">
        <pc:chgData name="Lasma Brenca" userId="5c3fac8b-c272-42ef-9775-21119040eccb" providerId="ADAL" clId="{146468B3-C725-4EEC-9225-FD88644EC791}" dt="2024-11-19T13:56:43.617" v="59" actId="47"/>
        <pc:sldMkLst>
          <pc:docMk/>
          <pc:sldMk cId="2941091991" sldId="699"/>
        </pc:sldMkLst>
      </pc:sldChg>
      <pc:sldChg chg="del">
        <pc:chgData name="Lasma Brenca" userId="5c3fac8b-c272-42ef-9775-21119040eccb" providerId="ADAL" clId="{146468B3-C725-4EEC-9225-FD88644EC791}" dt="2024-11-19T13:57:29.446" v="63" actId="47"/>
        <pc:sldMkLst>
          <pc:docMk/>
          <pc:sldMk cId="2284634022" sldId="713"/>
        </pc:sldMkLst>
      </pc:sldChg>
      <pc:sldChg chg="del">
        <pc:chgData name="Lasma Brenca" userId="5c3fac8b-c272-42ef-9775-21119040eccb" providerId="ADAL" clId="{146468B3-C725-4EEC-9225-FD88644EC791}" dt="2024-11-19T13:55:36.495" v="57" actId="47"/>
        <pc:sldMkLst>
          <pc:docMk/>
          <pc:sldMk cId="1242371968" sldId="714"/>
        </pc:sldMkLst>
      </pc:sldChg>
      <pc:sldChg chg="del">
        <pc:chgData name="Lasma Brenca" userId="5c3fac8b-c272-42ef-9775-21119040eccb" providerId="ADAL" clId="{146468B3-C725-4EEC-9225-FD88644EC791}" dt="2024-11-19T13:57:27.252" v="62" actId="47"/>
        <pc:sldMkLst>
          <pc:docMk/>
          <pc:sldMk cId="952231903" sldId="789"/>
        </pc:sldMkLst>
      </pc:sldChg>
      <pc:sldChg chg="del">
        <pc:chgData name="Lasma Brenca" userId="5c3fac8b-c272-42ef-9775-21119040eccb" providerId="ADAL" clId="{146468B3-C725-4EEC-9225-FD88644EC791}" dt="2024-11-19T13:57:25.359" v="61" actId="47"/>
        <pc:sldMkLst>
          <pc:docMk/>
          <pc:sldMk cId="1798220614" sldId="798"/>
        </pc:sldMkLst>
      </pc:sldChg>
      <pc:sldChg chg="del">
        <pc:chgData name="Lasma Brenca" userId="5c3fac8b-c272-42ef-9775-21119040eccb" providerId="ADAL" clId="{146468B3-C725-4EEC-9225-FD88644EC791}" dt="2024-11-19T13:51:23.937" v="5" actId="47"/>
        <pc:sldMkLst>
          <pc:docMk/>
          <pc:sldMk cId="1123330188" sldId="802"/>
        </pc:sldMkLst>
      </pc:sldChg>
      <pc:sldChg chg="add del">
        <pc:chgData name="Lasma Brenca" userId="5c3fac8b-c272-42ef-9775-21119040eccb" providerId="ADAL" clId="{146468B3-C725-4EEC-9225-FD88644EC791}" dt="2024-11-19T13:52:38.267" v="12" actId="47"/>
        <pc:sldMkLst>
          <pc:docMk/>
          <pc:sldMk cId="552643997" sldId="813"/>
        </pc:sldMkLst>
      </pc:sldChg>
      <pc:sldChg chg="del">
        <pc:chgData name="Lasma Brenca" userId="5c3fac8b-c272-42ef-9775-21119040eccb" providerId="ADAL" clId="{146468B3-C725-4EEC-9225-FD88644EC791}" dt="2024-11-19T13:43:48.739" v="0" actId="47"/>
        <pc:sldMkLst>
          <pc:docMk/>
          <pc:sldMk cId="2780622804" sldId="2147472252"/>
        </pc:sldMkLst>
      </pc:sldChg>
      <pc:sldChg chg="add">
        <pc:chgData name="Lasma Brenca" userId="5c3fac8b-c272-42ef-9775-21119040eccb" providerId="ADAL" clId="{146468B3-C725-4EEC-9225-FD88644EC791}" dt="2024-11-19T13:57:14.558" v="60"/>
        <pc:sldMkLst>
          <pc:docMk/>
          <pc:sldMk cId="3679796996" sldId="2147472301"/>
        </pc:sldMkLst>
      </pc:sldChg>
      <pc:sldChg chg="add">
        <pc:chgData name="Lasma Brenca" userId="5c3fac8b-c272-42ef-9775-21119040eccb" providerId="ADAL" clId="{146468B3-C725-4EEC-9225-FD88644EC791}" dt="2024-11-19T13:54:34.237" v="50"/>
        <pc:sldMkLst>
          <pc:docMk/>
          <pc:sldMk cId="347861824" sldId="2147472320"/>
        </pc:sldMkLst>
      </pc:sldChg>
      <pc:sldChg chg="add del">
        <pc:chgData name="Lasma Brenca" userId="5c3fac8b-c272-42ef-9775-21119040eccb" providerId="ADAL" clId="{146468B3-C725-4EEC-9225-FD88644EC791}" dt="2024-11-19T13:53:05.302" v="13" actId="47"/>
        <pc:sldMkLst>
          <pc:docMk/>
          <pc:sldMk cId="905628482" sldId="2147472320"/>
        </pc:sldMkLst>
      </pc:sldChg>
      <pc:sldChg chg="add del">
        <pc:chgData name="Lasma Brenca" userId="5c3fac8b-c272-42ef-9775-21119040eccb" providerId="ADAL" clId="{146468B3-C725-4EEC-9225-FD88644EC791}" dt="2024-11-19T13:55:25.220" v="53" actId="47"/>
        <pc:sldMkLst>
          <pc:docMk/>
          <pc:sldMk cId="2800069048" sldId="2147472321"/>
        </pc:sldMkLst>
      </pc:sldChg>
      <pc:sldChg chg="add del">
        <pc:chgData name="Lasma Brenca" userId="5c3fac8b-c272-42ef-9775-21119040eccb" providerId="ADAL" clId="{146468B3-C725-4EEC-9225-FD88644EC791}" dt="2024-11-19T13:55:26.004" v="54" actId="47"/>
        <pc:sldMkLst>
          <pc:docMk/>
          <pc:sldMk cId="3506935914" sldId="2147472322"/>
        </pc:sldMkLst>
      </pc:sldChg>
      <pc:sldChg chg="add del">
        <pc:chgData name="Lasma Brenca" userId="5c3fac8b-c272-42ef-9775-21119040eccb" providerId="ADAL" clId="{146468B3-C725-4EEC-9225-FD88644EC791}" dt="2024-11-19T13:55:26.695" v="55" actId="47"/>
        <pc:sldMkLst>
          <pc:docMk/>
          <pc:sldMk cId="2864084745" sldId="2147472323"/>
        </pc:sldMkLst>
      </pc:sldChg>
      <pc:sldChg chg="add">
        <pc:chgData name="Lasma Brenca" userId="5c3fac8b-c272-42ef-9775-21119040eccb" providerId="ADAL" clId="{146468B3-C725-4EEC-9225-FD88644EC791}" dt="2024-11-19T13:55:17.474" v="52"/>
        <pc:sldMkLst>
          <pc:docMk/>
          <pc:sldMk cId="1051098855" sldId="2147472324"/>
        </pc:sldMkLst>
      </pc:sldChg>
      <pc:sldChg chg="add">
        <pc:chgData name="Lasma Brenca" userId="5c3fac8b-c272-42ef-9775-21119040eccb" providerId="ADAL" clId="{146468B3-C725-4EEC-9225-FD88644EC791}" dt="2024-11-19T13:55:17.474" v="52"/>
        <pc:sldMkLst>
          <pc:docMk/>
          <pc:sldMk cId="346555466" sldId="2147472325"/>
        </pc:sldMkLst>
      </pc:sldChg>
      <pc:sldChg chg="add">
        <pc:chgData name="Lasma Brenca" userId="5c3fac8b-c272-42ef-9775-21119040eccb" providerId="ADAL" clId="{146468B3-C725-4EEC-9225-FD88644EC791}" dt="2024-11-19T13:55:17.474" v="52"/>
        <pc:sldMkLst>
          <pc:docMk/>
          <pc:sldMk cId="1082595419" sldId="2147472326"/>
        </pc:sldMkLst>
      </pc:sldChg>
      <pc:sldChg chg="add">
        <pc:chgData name="Lasma Brenca" userId="5c3fac8b-c272-42ef-9775-21119040eccb" providerId="ADAL" clId="{146468B3-C725-4EEC-9225-FD88644EC791}" dt="2024-11-19T13:56:39.387" v="58"/>
        <pc:sldMkLst>
          <pc:docMk/>
          <pc:sldMk cId="3351041819" sldId="2147472327"/>
        </pc:sldMkLst>
      </pc:sldChg>
      <pc:sldChg chg="add">
        <pc:chgData name="Lasma Brenca" userId="5c3fac8b-c272-42ef-9775-21119040eccb" providerId="ADAL" clId="{146468B3-C725-4EEC-9225-FD88644EC791}" dt="2024-11-19T13:57:14.558" v="60"/>
        <pc:sldMkLst>
          <pc:docMk/>
          <pc:sldMk cId="1201257116" sldId="2147472328"/>
        </pc:sldMkLst>
      </pc:sldChg>
      <pc:sldChg chg="modSp add del mod">
        <pc:chgData name="Lasma Brenca" userId="5c3fac8b-c272-42ef-9775-21119040eccb" providerId="ADAL" clId="{146468B3-C725-4EEC-9225-FD88644EC791}" dt="2024-11-19T13:54:37.517" v="51" actId="47"/>
        <pc:sldMkLst>
          <pc:docMk/>
          <pc:sldMk cId="1609899128" sldId="2147472328"/>
        </pc:sldMkLst>
        <pc:spChg chg="mod">
          <ac:chgData name="Lasma Brenca" userId="5c3fac8b-c272-42ef-9775-21119040eccb" providerId="ADAL" clId="{146468B3-C725-4EEC-9225-FD88644EC791}" dt="2024-11-19T13:53:14.738" v="26" actId="20577"/>
          <ac:spMkLst>
            <pc:docMk/>
            <pc:sldMk cId="1609899128" sldId="2147472328"/>
            <ac:spMk id="25" creationId="{52C7218D-F63E-0173-2B5E-CE4E754C5C3D}"/>
          </ac:spMkLst>
        </pc:spChg>
        <pc:spChg chg="mod">
          <ac:chgData name="Lasma Brenca" userId="5c3fac8b-c272-42ef-9775-21119040eccb" providerId="ADAL" clId="{146468B3-C725-4EEC-9225-FD88644EC791}" dt="2024-11-19T13:53:20.436" v="33" actId="20577"/>
          <ac:spMkLst>
            <pc:docMk/>
            <pc:sldMk cId="1609899128" sldId="2147472328"/>
            <ac:spMk id="27" creationId="{74C1156A-E149-8D7A-31F6-9779395F48A9}"/>
          </ac:spMkLst>
        </pc:spChg>
        <pc:spChg chg="mod">
          <ac:chgData name="Lasma Brenca" userId="5c3fac8b-c272-42ef-9775-21119040eccb" providerId="ADAL" clId="{146468B3-C725-4EEC-9225-FD88644EC791}" dt="2024-11-19T13:53:36.724" v="49" actId="20577"/>
          <ac:spMkLst>
            <pc:docMk/>
            <pc:sldMk cId="1609899128" sldId="2147472328"/>
            <ac:spMk id="53" creationId="{BE8350F6-8DE9-A9A1-FFC4-ABA45D0E0843}"/>
          </ac:spMkLst>
        </pc:spChg>
        <pc:spChg chg="mod">
          <ac:chgData name="Lasma Brenca" userId="5c3fac8b-c272-42ef-9775-21119040eccb" providerId="ADAL" clId="{146468B3-C725-4EEC-9225-FD88644EC791}" dt="2024-11-19T13:53:30.870" v="47" actId="20577"/>
          <ac:spMkLst>
            <pc:docMk/>
            <pc:sldMk cId="1609899128" sldId="2147472328"/>
            <ac:spMk id="54" creationId="{9C59259A-CFF3-B841-9344-FB77954989EB}"/>
          </ac:spMkLst>
        </pc:spChg>
      </pc:sldChg>
      <pc:sldChg chg="add">
        <pc:chgData name="Lasma Brenca" userId="5c3fac8b-c272-42ef-9775-21119040eccb" providerId="ADAL" clId="{146468B3-C725-4EEC-9225-FD88644EC791}" dt="2024-11-19T13:57:14.558" v="60"/>
        <pc:sldMkLst>
          <pc:docMk/>
          <pc:sldMk cId="2107891710" sldId="2147472329"/>
        </pc:sldMkLst>
      </pc:sldChg>
      <pc:sldChg chg="add">
        <pc:chgData name="Lasma Brenca" userId="5c3fac8b-c272-42ef-9775-21119040eccb" providerId="ADAL" clId="{146468B3-C725-4EEC-9225-FD88644EC791}" dt="2024-11-19T13:57:14.558" v="60"/>
        <pc:sldMkLst>
          <pc:docMk/>
          <pc:sldMk cId="3943463748" sldId="214747233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7806258701927994"/>
          <c:y val="7.6875936037447717E-2"/>
          <c:w val="0.66337586712154439"/>
          <c:h val="0.87560989672583145"/>
        </c:manualLayout>
      </c:layout>
      <c:barChart>
        <c:barDir val="bar"/>
        <c:grouping val="clustered"/>
        <c:varyColors val="0"/>
        <c:ser>
          <c:idx val="0"/>
          <c:order val="0"/>
          <c:tx>
            <c:strRef>
              <c:f>Sheet1!$B$1</c:f>
              <c:strCache>
                <c:ptCount val="1"/>
                <c:pt idx="0">
                  <c:v>ES FINANSĒJUMS, EUR</c:v>
                </c:pt>
              </c:strCache>
            </c:strRef>
          </c:tx>
          <c:spPr>
            <a:solidFill>
              <a:schemeClr val="accent1">
                <a:lumMod val="50000"/>
              </a:schemeClr>
            </a:solidFill>
            <a:ln>
              <a:solidFill>
                <a:srgbClr val="00206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MISSIONS</c:v>
                </c:pt>
                <c:pt idx="1">
                  <c:v>ERA</c:v>
                </c:pt>
                <c:pt idx="2">
                  <c:v>WIDENING PARTICIPATION</c:v>
                </c:pt>
                <c:pt idx="3">
                  <c:v>EIT</c:v>
                </c:pt>
                <c:pt idx="4">
                  <c:v>EIE</c:v>
                </c:pt>
                <c:pt idx="5">
                  <c:v>EIC</c:v>
                </c:pt>
                <c:pt idx="6">
                  <c:v>CLUSTER 6</c:v>
                </c:pt>
                <c:pt idx="7">
                  <c:v>CLUSTER 5</c:v>
                </c:pt>
                <c:pt idx="8">
                  <c:v>CLUSTER 4</c:v>
                </c:pt>
                <c:pt idx="9">
                  <c:v>CLUSTER 3</c:v>
                </c:pt>
                <c:pt idx="10">
                  <c:v>CLUSTER 2</c:v>
                </c:pt>
                <c:pt idx="11">
                  <c:v>CLUSTER 1</c:v>
                </c:pt>
                <c:pt idx="12">
                  <c:v>RESEARCH INFRASTRUCTURES</c:v>
                </c:pt>
                <c:pt idx="13">
                  <c:v>MSCA</c:v>
                </c:pt>
                <c:pt idx="14">
                  <c:v>ERC</c:v>
                </c:pt>
              </c:strCache>
            </c:strRef>
          </c:cat>
          <c:val>
            <c:numRef>
              <c:f>Sheet1!$B$2:$B$16</c:f>
              <c:numCache>
                <c:formatCode>#,##0</c:formatCode>
                <c:ptCount val="15"/>
                <c:pt idx="0">
                  <c:v>9052143</c:v>
                </c:pt>
                <c:pt idx="1">
                  <c:v>804957.5</c:v>
                </c:pt>
                <c:pt idx="2">
                  <c:v>28765120.949999999</c:v>
                </c:pt>
                <c:pt idx="3">
                  <c:v>2082929.88</c:v>
                </c:pt>
                <c:pt idx="4">
                  <c:v>3101774.4899999998</c:v>
                </c:pt>
                <c:pt idx="5">
                  <c:v>3527375</c:v>
                </c:pt>
                <c:pt idx="6">
                  <c:v>14805981.9</c:v>
                </c:pt>
                <c:pt idx="7">
                  <c:v>9782536.6600000001</c:v>
                </c:pt>
                <c:pt idx="8">
                  <c:v>11922548.5</c:v>
                </c:pt>
                <c:pt idx="9">
                  <c:v>150317.5</c:v>
                </c:pt>
                <c:pt idx="10">
                  <c:v>3139150.75</c:v>
                </c:pt>
                <c:pt idx="11">
                  <c:v>8324296.8000000007</c:v>
                </c:pt>
                <c:pt idx="12">
                  <c:v>1363590.75</c:v>
                </c:pt>
                <c:pt idx="13">
                  <c:v>3743596.4</c:v>
                </c:pt>
                <c:pt idx="14">
                  <c:v>0</c:v>
                </c:pt>
              </c:numCache>
            </c:numRef>
          </c:val>
          <c:extLst>
            <c:ext xmlns:c16="http://schemas.microsoft.com/office/drawing/2014/chart" uri="{C3380CC4-5D6E-409C-BE32-E72D297353CC}">
              <c16:uniqueId val="{00000000-7437-4FFB-91E0-09B04ADE45C4}"/>
            </c:ext>
          </c:extLst>
        </c:ser>
        <c:dLbls>
          <c:dLblPos val="outEnd"/>
          <c:showLegendKey val="0"/>
          <c:showVal val="1"/>
          <c:showCatName val="0"/>
          <c:showSerName val="0"/>
          <c:showPercent val="0"/>
          <c:showBubbleSize val="0"/>
        </c:dLbls>
        <c:gapWidth val="150"/>
        <c:overlap val="-25"/>
        <c:axId val="1075796703"/>
        <c:axId val="1075790463"/>
      </c:barChart>
      <c:catAx>
        <c:axId val="10757967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75790463"/>
        <c:crosses val="autoZero"/>
        <c:auto val="1"/>
        <c:lblAlgn val="ctr"/>
        <c:lblOffset val="100"/>
        <c:noMultiLvlLbl val="0"/>
      </c:catAx>
      <c:valAx>
        <c:axId val="1075790463"/>
        <c:scaling>
          <c:orientation val="minMax"/>
        </c:scaling>
        <c:delete val="1"/>
        <c:axPos val="b"/>
        <c:numFmt formatCode="#,##0" sourceLinked="1"/>
        <c:majorTickMark val="none"/>
        <c:minorTickMark val="none"/>
        <c:tickLblPos val="nextTo"/>
        <c:crossAx val="1075796703"/>
        <c:crosses val="autoZero"/>
        <c:crossBetween val="between"/>
      </c:valAx>
      <c:spPr>
        <a:noFill/>
        <a:ln>
          <a:noFill/>
        </a:ln>
        <a:effectLst/>
      </c:spPr>
    </c:plotArea>
    <c:legend>
      <c:legendPos val="t"/>
      <c:layout>
        <c:manualLayout>
          <c:xMode val="edge"/>
          <c:yMode val="edge"/>
          <c:x val="0.72175831326869266"/>
          <c:y val="0.11640965857663131"/>
          <c:w val="0.2422162727890711"/>
          <c:h val="4.8065348251050417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6064122056763406E-2"/>
          <c:y val="0.12109900663800166"/>
          <c:w val="0.91393585455758308"/>
          <c:h val="0.51243637242501361"/>
        </c:manualLayout>
      </c:layout>
      <c:barChart>
        <c:barDir val="col"/>
        <c:grouping val="clustered"/>
        <c:varyColors val="0"/>
        <c:ser>
          <c:idx val="0"/>
          <c:order val="2"/>
          <c:tx>
            <c:strRef>
              <c:f>Sheet1!$B$1</c:f>
              <c:strCache>
                <c:ptCount val="1"/>
                <c:pt idx="0">
                  <c:v>ES FINANSĒJUMS, EUR</c:v>
                </c:pt>
              </c:strCache>
            </c:strRef>
          </c:tx>
          <c:spPr>
            <a:solidFill>
              <a:schemeClr val="accent1">
                <a:lumMod val="50000"/>
              </a:schemeClr>
            </a:solidFill>
            <a:ln>
              <a:noFill/>
            </a:ln>
            <a:effectLst/>
          </c:spPr>
          <c:invertIfNegative val="0"/>
          <c:dLbls>
            <c:dLbl>
              <c:idx val="0"/>
              <c:layout>
                <c:manualLayout>
                  <c:x val="7.6457682591656744E-4"/>
                  <c:y val="-2.58019740326242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4FE-4D5F-A2C5-ED1AB5A8AE4A}"/>
                </c:ext>
              </c:extLst>
            </c:dLbl>
            <c:dLbl>
              <c:idx val="1"/>
              <c:layout>
                <c:manualLayout>
                  <c:x val="3.0917445085568741E-3"/>
                  <c:y val="-2.64748926716842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4FE-4D5F-A2C5-ED1AB5A8AE4A}"/>
                </c:ext>
              </c:extLst>
            </c:dLbl>
            <c:dLbl>
              <c:idx val="2"/>
              <c:layout>
                <c:manualLayout>
                  <c:x val="2.0202074395586438E-3"/>
                  <c:y val="-4.45011938856830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4FE-4D5F-A2C5-ED1AB5A8AE4A}"/>
                </c:ext>
              </c:extLst>
            </c:dLbl>
            <c:dLbl>
              <c:idx val="3"/>
              <c:layout>
                <c:manualLayout>
                  <c:x val="-2.8390654511890453E-3"/>
                  <c:y val="-5.48725282689975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4FE-4D5F-A2C5-ED1AB5A8AE4A}"/>
                </c:ext>
              </c:extLst>
            </c:dLbl>
            <c:dLbl>
              <c:idx val="4"/>
              <c:layout>
                <c:manualLayout>
                  <c:x val="1.8927103007926507E-3"/>
                  <c:y val="-7.88316322525848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4FE-4D5F-A2C5-ED1AB5A8AE4A}"/>
                </c:ext>
              </c:extLst>
            </c:dLbl>
            <c:dLbl>
              <c:idx val="5"/>
              <c:layout>
                <c:manualLayout>
                  <c:x val="-5.6781309023780212E-3"/>
                  <c:y val="-6.63805681844674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4FE-4D5F-A2C5-ED1AB5A8AE4A}"/>
                </c:ext>
              </c:extLst>
            </c:dLbl>
            <c:dLbl>
              <c:idx val="7"/>
              <c:layout>
                <c:manualLayout>
                  <c:x val="0"/>
                  <c:y val="-8.09412970223970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4FE-4D5F-A2C5-ED1AB5A8AE4A}"/>
                </c:ext>
              </c:extLst>
            </c:dLbl>
            <c:dLbl>
              <c:idx val="8"/>
              <c:layout>
                <c:manualLayout>
                  <c:x val="-3.1250000000001147E-3"/>
                  <c:y val="-8.6718744665431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4FE-4D5F-A2C5-ED1AB5A8AE4A}"/>
                </c:ext>
              </c:extLst>
            </c:dLbl>
            <c:dLbl>
              <c:idx val="9"/>
              <c:layout>
                <c:manualLayout>
                  <c:x val="-1.1458200967217994E-16"/>
                  <c:y val="-8.67187446654315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4FE-4D5F-A2C5-ED1AB5A8AE4A}"/>
                </c:ext>
              </c:extLst>
            </c:dLbl>
            <c:dLbl>
              <c:idx val="10"/>
              <c:layout>
                <c:manualLayout>
                  <c:x val="4.6874999999999998E-3"/>
                  <c:y val="-8.20312449537866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F8D-4A55-B22C-3F73CD290CF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0"/>
                <c:pt idx="0">
                  <c:v>CHILDREN CLINICAL UNIVERSITY HOSPITAL</c:v>
                </c:pt>
                <c:pt idx="1">
                  <c:v>UNIVERSITY OF LATVIA</c:v>
                </c:pt>
                <c:pt idx="2">
                  <c:v>RIGA TECHNICAL UNIVERSITY</c:v>
                </c:pt>
                <c:pt idx="3">
                  <c:v>INSTITUTE OF SOLID STATE PHYSICS, UNIVERSITY OF LATVIA</c:v>
                </c:pt>
                <c:pt idx="4">
                  <c:v>LATVIAN INSTITUTE OF ORGANIC SYNTHESIS</c:v>
                </c:pt>
                <c:pt idx="5">
                  <c:v>INSTITUTE OF ELECTRONICS AND COMPUTER SCIENCE</c:v>
                </c:pt>
                <c:pt idx="6">
                  <c:v>SIA NACO TECHNOLOGIES</c:v>
                </c:pt>
                <c:pt idx="7">
                  <c:v>BALTIC STUDIES CENTRE</c:v>
                </c:pt>
                <c:pt idx="8">
                  <c:v>RIGA STRADINS UNIVERSITY</c:v>
                </c:pt>
                <c:pt idx="9">
                  <c:v>SMARTSOL SIA</c:v>
                </c:pt>
              </c:strCache>
            </c:strRef>
          </c:cat>
          <c:val>
            <c:numRef>
              <c:f>Sheet1!$B$2:$B$12</c:f>
              <c:numCache>
                <c:formatCode>#,##0</c:formatCode>
                <c:ptCount val="11"/>
                <c:pt idx="0">
                  <c:v>10359302.5</c:v>
                </c:pt>
                <c:pt idx="1">
                  <c:v>10300520.710000001</c:v>
                </c:pt>
                <c:pt idx="2">
                  <c:v>9034833.4900000002</c:v>
                </c:pt>
                <c:pt idx="3">
                  <c:v>8063077</c:v>
                </c:pt>
                <c:pt idx="4">
                  <c:v>5852096.9500000002</c:v>
                </c:pt>
                <c:pt idx="5">
                  <c:v>3708569.29</c:v>
                </c:pt>
                <c:pt idx="6">
                  <c:v>2633625</c:v>
                </c:pt>
                <c:pt idx="7">
                  <c:v>2028762</c:v>
                </c:pt>
                <c:pt idx="8">
                  <c:v>1878972.65</c:v>
                </c:pt>
                <c:pt idx="9">
                  <c:v>1878551</c:v>
                </c:pt>
              </c:numCache>
            </c:numRef>
          </c:val>
          <c:extLst>
            <c:ext xmlns:c16="http://schemas.microsoft.com/office/drawing/2014/chart" uri="{C3380CC4-5D6E-409C-BE32-E72D297353CC}">
              <c16:uniqueId val="{00000000-74FE-4D5F-A2C5-ED1AB5A8AE4A}"/>
            </c:ext>
          </c:extLst>
        </c:ser>
        <c:dLbls>
          <c:showLegendKey val="0"/>
          <c:showVal val="1"/>
          <c:showCatName val="0"/>
          <c:showSerName val="0"/>
          <c:showPercent val="0"/>
          <c:showBubbleSize val="0"/>
        </c:dLbls>
        <c:gapWidth val="75"/>
        <c:axId val="1154215151"/>
        <c:axId val="1154216591"/>
        <c:extLst>
          <c:ext xmlns:c15="http://schemas.microsoft.com/office/drawing/2012/chart" uri="{02D57815-91ED-43cb-92C2-25804820EDAC}">
            <c15:filteredBarSeries>
              <c15:ser>
                <c:idx val="1"/>
                <c:order val="0"/>
                <c:tx>
                  <c:strRef>
                    <c:extLst>
                      <c:ext uri="{02D57815-91ED-43cb-92C2-25804820EDAC}">
                        <c15:formulaRef>
                          <c15:sqref>Sheet1!$C$1</c15:sqref>
                        </c15:formulaRef>
                      </c:ext>
                    </c:extLst>
                    <c:strCache>
                      <c:ptCount val="1"/>
                      <c:pt idx="0">
                        <c:v>Series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Sheet1!$A$2:$A$12</c15:sqref>
                        </c15:formulaRef>
                      </c:ext>
                    </c:extLst>
                    <c:strCache>
                      <c:ptCount val="10"/>
                      <c:pt idx="0">
                        <c:v>CHILDREN CLINICAL UNIVERSITY HOSPITAL</c:v>
                      </c:pt>
                      <c:pt idx="1">
                        <c:v>UNIVERSITY OF LATVIA</c:v>
                      </c:pt>
                      <c:pt idx="2">
                        <c:v>RIGA TECHNICAL UNIVERSITY</c:v>
                      </c:pt>
                      <c:pt idx="3">
                        <c:v>INSTITUTE OF SOLID STATE PHYSICS, UNIVERSITY OF LATVIA</c:v>
                      </c:pt>
                      <c:pt idx="4">
                        <c:v>LATVIAN INSTITUTE OF ORGANIC SYNTHESIS</c:v>
                      </c:pt>
                      <c:pt idx="5">
                        <c:v>INSTITUTE OF ELECTRONICS AND COMPUTER SCIENCE</c:v>
                      </c:pt>
                      <c:pt idx="6">
                        <c:v>SIA NACO TECHNOLOGIES</c:v>
                      </c:pt>
                      <c:pt idx="7">
                        <c:v>BALTIC STUDIES CENTRE</c:v>
                      </c:pt>
                      <c:pt idx="8">
                        <c:v>RIGA STRADINS UNIVERSITY</c:v>
                      </c:pt>
                      <c:pt idx="9">
                        <c:v>SMARTSOL SIA</c:v>
                      </c:pt>
                    </c:strCache>
                  </c:strRef>
                </c:cat>
                <c:val>
                  <c:numRef>
                    <c:extLst>
                      <c:ext uri="{02D57815-91ED-43cb-92C2-25804820EDAC}">
                        <c15:formulaRef>
                          <c15:sqref>Sheet1!$C$2:$C$12</c15:sqref>
                        </c15:formulaRef>
                      </c:ext>
                    </c:extLst>
                    <c:numCache>
                      <c:formatCode>General</c:formatCode>
                      <c:ptCount val="11"/>
                    </c:numCache>
                  </c:numRef>
                </c:val>
                <c:extLst>
                  <c:ext xmlns:c16="http://schemas.microsoft.com/office/drawing/2014/chart" uri="{C3380CC4-5D6E-409C-BE32-E72D297353CC}">
                    <c16:uniqueId val="{00000001-74FE-4D5F-A2C5-ED1AB5A8AE4A}"/>
                  </c:ext>
                </c:extLst>
              </c15:ser>
            </c15:filteredBarSeries>
            <c15:filteredBarSeries>
              <c15:ser>
                <c:idx val="2"/>
                <c:order val="1"/>
                <c:tx>
                  <c:strRef>
                    <c:extLst xmlns:c15="http://schemas.microsoft.com/office/drawing/2012/chart">
                      <c:ext xmlns:c15="http://schemas.microsoft.com/office/drawing/2012/chart" uri="{02D57815-91ED-43cb-92C2-25804820EDAC}">
                        <c15:formulaRef>
                          <c15:sqref>Sheet1!$D$1</c15:sqref>
                        </c15:formulaRef>
                      </c:ext>
                    </c:extLst>
                    <c:strCache>
                      <c:ptCount val="1"/>
                      <c:pt idx="0">
                        <c:v>Series 3</c:v>
                      </c:pt>
                    </c:strCache>
                  </c:strRef>
                </c:tx>
                <c:spPr>
                  <a:solidFill>
                    <a:schemeClr val="accent1">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Sheet1!$A$2:$A$12</c15:sqref>
                        </c15:formulaRef>
                      </c:ext>
                    </c:extLst>
                    <c:strCache>
                      <c:ptCount val="10"/>
                      <c:pt idx="0">
                        <c:v>CHILDREN CLINICAL UNIVERSITY HOSPITAL</c:v>
                      </c:pt>
                      <c:pt idx="1">
                        <c:v>UNIVERSITY OF LATVIA</c:v>
                      </c:pt>
                      <c:pt idx="2">
                        <c:v>RIGA TECHNICAL UNIVERSITY</c:v>
                      </c:pt>
                      <c:pt idx="3">
                        <c:v>INSTITUTE OF SOLID STATE PHYSICS, UNIVERSITY OF LATVIA</c:v>
                      </c:pt>
                      <c:pt idx="4">
                        <c:v>LATVIAN INSTITUTE OF ORGANIC SYNTHESIS</c:v>
                      </c:pt>
                      <c:pt idx="5">
                        <c:v>INSTITUTE OF ELECTRONICS AND COMPUTER SCIENCE</c:v>
                      </c:pt>
                      <c:pt idx="6">
                        <c:v>SIA NACO TECHNOLOGIES</c:v>
                      </c:pt>
                      <c:pt idx="7">
                        <c:v>BALTIC STUDIES CENTRE</c:v>
                      </c:pt>
                      <c:pt idx="8">
                        <c:v>RIGA STRADINS UNIVERSITY</c:v>
                      </c:pt>
                      <c:pt idx="9">
                        <c:v>SMARTSOL SIA</c:v>
                      </c:pt>
                    </c:strCache>
                  </c:strRef>
                </c:cat>
                <c:val>
                  <c:numRef>
                    <c:extLst xmlns:c15="http://schemas.microsoft.com/office/drawing/2012/chart">
                      <c:ext xmlns:c15="http://schemas.microsoft.com/office/drawing/2012/chart" uri="{02D57815-91ED-43cb-92C2-25804820EDAC}">
                        <c15:formulaRef>
                          <c15:sqref>Sheet1!$D$2:$D$12</c15:sqref>
                        </c15:formulaRef>
                      </c:ext>
                    </c:extLst>
                    <c:numCache>
                      <c:formatCode>General</c:formatCode>
                      <c:ptCount val="11"/>
                    </c:numCache>
                  </c:numRef>
                </c:val>
                <c:extLst xmlns:c15="http://schemas.microsoft.com/office/drawing/2012/chart">
                  <c:ext xmlns:c16="http://schemas.microsoft.com/office/drawing/2014/chart" uri="{C3380CC4-5D6E-409C-BE32-E72D297353CC}">
                    <c16:uniqueId val="{00000002-74FE-4D5F-A2C5-ED1AB5A8AE4A}"/>
                  </c:ext>
                </c:extLst>
              </c15:ser>
            </c15:filteredBarSeries>
          </c:ext>
        </c:extLst>
      </c:barChart>
      <c:catAx>
        <c:axId val="1154215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54216591"/>
        <c:crossesAt val="0"/>
        <c:auto val="1"/>
        <c:lblAlgn val="ctr"/>
        <c:lblOffset val="100"/>
        <c:noMultiLvlLbl val="0"/>
      </c:catAx>
      <c:valAx>
        <c:axId val="1154216591"/>
        <c:scaling>
          <c:orientation val="minMax"/>
        </c:scaling>
        <c:delete val="1"/>
        <c:axPos val="l"/>
        <c:numFmt formatCode="#,##0" sourceLinked="1"/>
        <c:majorTickMark val="none"/>
        <c:minorTickMark val="none"/>
        <c:tickLblPos val="nextTo"/>
        <c:crossAx val="1154215151"/>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67024970139514362"/>
          <c:y val="8.5791608492128371E-2"/>
          <c:w val="0.27669330693673111"/>
          <c:h val="4.1514858769165872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hyperlink" Target="https://cordis.europa.eu/" TargetMode="External"/><Relationship Id="rId1" Type="http://schemas.openxmlformats.org/officeDocument/2006/relationships/hyperlink" Target="https://rea.ec.europa.eu/horizon-europe-who-should-apply_en" TargetMode="External"/></Relationships>
</file>

<file path=ppt/diagrams/_rels/data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s>
</file>

<file path=ppt/diagrams/_rels/data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image" Target="../media/image46.jpeg"/></Relationships>
</file>

<file path=ppt/diagrams/_rels/data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image" Target="../media/image49.jpeg"/></Relationships>
</file>

<file path=ppt/diagrams/_rels/data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png"/></Relationships>
</file>

<file path=ppt/diagrams/_rels/drawing1.xml.rels><?xml version="1.0" encoding="UTF-8" standalone="yes"?>
<Relationships xmlns="http://schemas.openxmlformats.org/package/2006/relationships"><Relationship Id="rId2" Type="http://schemas.openxmlformats.org/officeDocument/2006/relationships/hyperlink" Target="https://cordis.europa.eu/" TargetMode="External"/><Relationship Id="rId1" Type="http://schemas.openxmlformats.org/officeDocument/2006/relationships/hyperlink" Target="https://rea.ec.europa.eu/horizon-europe-who-should-apply_en"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image" Target="../media/image46.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image" Target="../media/image49.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682E00-53D4-4539-9ED7-046C47BAEB7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AE5D99A-9BE3-43C9-9A55-28F562680587}">
      <dgm:prSet/>
      <dgm:spPr>
        <a:solidFill>
          <a:schemeClr val="accent2"/>
        </a:solidFill>
      </dgm:spPr>
      <dgm:t>
        <a:bodyPr/>
        <a:lstStyle/>
        <a:p>
          <a:r>
            <a:rPr lang="lv-LV"/>
            <a:t>Apmeklējiet temtiski atbilstošās konferences un kontaktbiržas</a:t>
          </a:r>
          <a:endParaRPr lang="en-US"/>
        </a:p>
      </dgm:t>
    </dgm:pt>
    <dgm:pt modelId="{339AC771-626B-4D76-8E30-E94A0CA72A08}" type="parTrans" cxnId="{A8493A53-7E4A-443D-A853-E06E6D2E9036}">
      <dgm:prSet/>
      <dgm:spPr/>
      <dgm:t>
        <a:bodyPr/>
        <a:lstStyle/>
        <a:p>
          <a:endParaRPr lang="en-US"/>
        </a:p>
      </dgm:t>
    </dgm:pt>
    <dgm:pt modelId="{FD0F6726-FCA3-42BC-9171-B4D5BCCE4D02}" type="sibTrans" cxnId="{A8493A53-7E4A-443D-A853-E06E6D2E9036}">
      <dgm:prSet/>
      <dgm:spPr/>
      <dgm:t>
        <a:bodyPr/>
        <a:lstStyle/>
        <a:p>
          <a:endParaRPr lang="en-US"/>
        </a:p>
      </dgm:t>
    </dgm:pt>
    <dgm:pt modelId="{537A687B-3197-4EE0-B4DE-2AD3844BE5EF}">
      <dgm:prSet/>
      <dgm:spPr>
        <a:solidFill>
          <a:schemeClr val="accent2"/>
        </a:solidFill>
      </dgm:spPr>
      <dgm:t>
        <a:bodyPr/>
        <a:lstStyle/>
        <a:p>
          <a:r>
            <a:rPr lang="lv-LV"/>
            <a:t>Esiet savas idejas entuziasts – pārdomāti stāstiet par savu ideju potenciālajiem partneriem</a:t>
          </a:r>
          <a:endParaRPr lang="en-US"/>
        </a:p>
      </dgm:t>
    </dgm:pt>
    <dgm:pt modelId="{D75D2095-E999-40A2-9491-B4C1605CBF07}" type="parTrans" cxnId="{23BC5715-DB51-451C-9894-F9C9FF872CCA}">
      <dgm:prSet/>
      <dgm:spPr/>
      <dgm:t>
        <a:bodyPr/>
        <a:lstStyle/>
        <a:p>
          <a:endParaRPr lang="en-US"/>
        </a:p>
      </dgm:t>
    </dgm:pt>
    <dgm:pt modelId="{73A407AD-1BF1-4946-8B31-FFECD104B004}" type="sibTrans" cxnId="{23BC5715-DB51-451C-9894-F9C9FF872CCA}">
      <dgm:prSet/>
      <dgm:spPr/>
      <dgm:t>
        <a:bodyPr/>
        <a:lstStyle/>
        <a:p>
          <a:endParaRPr lang="en-US"/>
        </a:p>
      </dgm:t>
    </dgm:pt>
    <dgm:pt modelId="{41A2BAFC-1AE5-4D63-B47C-498F5F7F2AA6}">
      <dgm:prSet/>
      <dgm:spPr>
        <a:solidFill>
          <a:schemeClr val="accent2"/>
        </a:solidFill>
      </dgm:spPr>
      <dgm:t>
        <a:bodyPr/>
        <a:lstStyle/>
        <a:p>
          <a:r>
            <a:rPr lang="lv-LV"/>
            <a:t>Labas attiecības ar iepriekšējā projekta konsorcija partneriem</a:t>
          </a:r>
          <a:endParaRPr lang="en-US"/>
        </a:p>
      </dgm:t>
    </dgm:pt>
    <dgm:pt modelId="{69789D8B-1DFC-4097-A6CF-CF70DA5B3A6D}" type="parTrans" cxnId="{3E7226A5-9A9E-4901-BCBA-A462C605E969}">
      <dgm:prSet/>
      <dgm:spPr/>
      <dgm:t>
        <a:bodyPr/>
        <a:lstStyle/>
        <a:p>
          <a:endParaRPr lang="en-US"/>
        </a:p>
      </dgm:t>
    </dgm:pt>
    <dgm:pt modelId="{0E2002FA-DE67-41EA-9D22-F16A65FB37D8}" type="sibTrans" cxnId="{3E7226A5-9A9E-4901-BCBA-A462C605E969}">
      <dgm:prSet/>
      <dgm:spPr/>
      <dgm:t>
        <a:bodyPr/>
        <a:lstStyle/>
        <a:p>
          <a:endParaRPr lang="en-US"/>
        </a:p>
      </dgm:t>
    </dgm:pt>
    <dgm:pt modelId="{507AE60B-F3B9-4D15-90E6-DF8A10A9B729}">
      <dgm:prSet/>
      <dgm:spPr>
        <a:solidFill>
          <a:schemeClr val="accent2"/>
        </a:solidFill>
      </dgm:spPr>
      <dgm:t>
        <a:bodyPr/>
        <a:lstStyle/>
        <a:p>
          <a:r>
            <a:rPr lang="lv-LV"/>
            <a:t>Personīgās attiecības ar sadarbības partneriem citās organizācijās</a:t>
          </a:r>
          <a:endParaRPr lang="en-US"/>
        </a:p>
      </dgm:t>
    </dgm:pt>
    <dgm:pt modelId="{E5458D6D-2047-43C9-BFF5-423DD22E646F}" type="parTrans" cxnId="{8C9812EE-89A5-4422-96E0-083A6767EDDA}">
      <dgm:prSet/>
      <dgm:spPr/>
      <dgm:t>
        <a:bodyPr/>
        <a:lstStyle/>
        <a:p>
          <a:endParaRPr lang="en-US"/>
        </a:p>
      </dgm:t>
    </dgm:pt>
    <dgm:pt modelId="{0373CB00-8123-497A-8097-B3A2516A2BF0}" type="sibTrans" cxnId="{8C9812EE-89A5-4422-96E0-083A6767EDDA}">
      <dgm:prSet/>
      <dgm:spPr/>
      <dgm:t>
        <a:bodyPr/>
        <a:lstStyle/>
        <a:p>
          <a:endParaRPr lang="en-US"/>
        </a:p>
      </dgm:t>
    </dgm:pt>
    <dgm:pt modelId="{9B79816F-70C8-489A-866C-2B0D5F2F5373}">
      <dgm:prSet/>
      <dgm:spPr>
        <a:solidFill>
          <a:schemeClr val="accent2"/>
        </a:solidFill>
      </dgm:spPr>
      <dgm:t>
        <a:bodyPr/>
        <a:lstStyle/>
        <a:p>
          <a:r>
            <a:rPr lang="lv-LV"/>
            <a:t>Izmantojiet partneru </a:t>
          </a:r>
          <a:r>
            <a:rPr lang="lv-LV" b="1">
              <a:hlinkClick xmlns:r="http://schemas.openxmlformats.org/officeDocument/2006/relationships" r:id="rId1"/>
            </a:rPr>
            <a:t>meklēšanas rīkus</a:t>
          </a:r>
          <a:r>
            <a:rPr lang="lv-LV"/>
            <a:t>, kā arī NKP kontaktus</a:t>
          </a:r>
          <a:endParaRPr lang="en-US"/>
        </a:p>
      </dgm:t>
    </dgm:pt>
    <dgm:pt modelId="{CCFE3879-98BD-4AEF-8E09-7B0B28B79DF9}" type="parTrans" cxnId="{53C79E23-8146-4123-915D-FDD64D0CE378}">
      <dgm:prSet/>
      <dgm:spPr/>
      <dgm:t>
        <a:bodyPr/>
        <a:lstStyle/>
        <a:p>
          <a:endParaRPr lang="en-US"/>
        </a:p>
      </dgm:t>
    </dgm:pt>
    <dgm:pt modelId="{A448BFF7-9784-4D7F-8764-39C3AD66315B}" type="sibTrans" cxnId="{53C79E23-8146-4123-915D-FDD64D0CE378}">
      <dgm:prSet/>
      <dgm:spPr/>
      <dgm:t>
        <a:bodyPr/>
        <a:lstStyle/>
        <a:p>
          <a:endParaRPr lang="en-US"/>
        </a:p>
      </dgm:t>
    </dgm:pt>
    <dgm:pt modelId="{1AC5E4D1-8FE8-4E64-AD42-1BF9AF5B8627}">
      <dgm:prSet/>
      <dgm:spPr>
        <a:solidFill>
          <a:schemeClr val="accent2"/>
        </a:solidFill>
      </dgm:spPr>
      <dgm:t>
        <a:bodyPr/>
        <a:lstStyle/>
        <a:p>
          <a:r>
            <a:rPr lang="lv-LV"/>
            <a:t>Izmantojiet </a:t>
          </a:r>
          <a:r>
            <a:rPr lang="lv-LV" b="1">
              <a:hlinkClick xmlns:r="http://schemas.openxmlformats.org/officeDocument/2006/relationships" r:id="rId2"/>
            </a:rPr>
            <a:t>CORDIS</a:t>
          </a:r>
          <a:r>
            <a:rPr lang="lv-LV"/>
            <a:t> mājas lapu, lai gūtu ieskatu par ES finansētiem projektiem un partnerībām.</a:t>
          </a:r>
          <a:endParaRPr lang="en-US"/>
        </a:p>
      </dgm:t>
    </dgm:pt>
    <dgm:pt modelId="{E277EF82-013D-4DD8-B069-0BB5F9CC589C}" type="parTrans" cxnId="{AB569709-F44F-4448-9CF5-6A26E1E41797}">
      <dgm:prSet/>
      <dgm:spPr/>
      <dgm:t>
        <a:bodyPr/>
        <a:lstStyle/>
        <a:p>
          <a:endParaRPr lang="en-US"/>
        </a:p>
      </dgm:t>
    </dgm:pt>
    <dgm:pt modelId="{38F58B60-9470-428B-AC69-0515121F1042}" type="sibTrans" cxnId="{AB569709-F44F-4448-9CF5-6A26E1E41797}">
      <dgm:prSet/>
      <dgm:spPr/>
      <dgm:t>
        <a:bodyPr/>
        <a:lstStyle/>
        <a:p>
          <a:endParaRPr lang="en-US"/>
        </a:p>
      </dgm:t>
    </dgm:pt>
    <dgm:pt modelId="{F4334ADB-4090-42C3-A61E-F94E38D489E5}" type="pres">
      <dgm:prSet presAssocID="{08682E00-53D4-4539-9ED7-046C47BAEB7A}" presName="linear" presStyleCnt="0">
        <dgm:presLayoutVars>
          <dgm:animLvl val="lvl"/>
          <dgm:resizeHandles val="exact"/>
        </dgm:presLayoutVars>
      </dgm:prSet>
      <dgm:spPr/>
    </dgm:pt>
    <dgm:pt modelId="{479285A9-849F-492F-B574-83737A589F29}" type="pres">
      <dgm:prSet presAssocID="{BAE5D99A-9BE3-43C9-9A55-28F562680587}" presName="parentText" presStyleLbl="node1" presStyleIdx="0" presStyleCnt="6">
        <dgm:presLayoutVars>
          <dgm:chMax val="0"/>
          <dgm:bulletEnabled val="1"/>
        </dgm:presLayoutVars>
      </dgm:prSet>
      <dgm:spPr/>
    </dgm:pt>
    <dgm:pt modelId="{15093606-79BF-4DF2-9696-BBE083AEE78B}" type="pres">
      <dgm:prSet presAssocID="{FD0F6726-FCA3-42BC-9171-B4D5BCCE4D02}" presName="spacer" presStyleCnt="0"/>
      <dgm:spPr/>
    </dgm:pt>
    <dgm:pt modelId="{06B57128-B3B3-4206-B2AC-027252350C55}" type="pres">
      <dgm:prSet presAssocID="{537A687B-3197-4EE0-B4DE-2AD3844BE5EF}" presName="parentText" presStyleLbl="node1" presStyleIdx="1" presStyleCnt="6">
        <dgm:presLayoutVars>
          <dgm:chMax val="0"/>
          <dgm:bulletEnabled val="1"/>
        </dgm:presLayoutVars>
      </dgm:prSet>
      <dgm:spPr/>
    </dgm:pt>
    <dgm:pt modelId="{D4D14452-E375-433C-AC17-A749877533A3}" type="pres">
      <dgm:prSet presAssocID="{73A407AD-1BF1-4946-8B31-FFECD104B004}" presName="spacer" presStyleCnt="0"/>
      <dgm:spPr/>
    </dgm:pt>
    <dgm:pt modelId="{DD45C131-E945-4A49-8B7B-5985C7037088}" type="pres">
      <dgm:prSet presAssocID="{41A2BAFC-1AE5-4D63-B47C-498F5F7F2AA6}" presName="parentText" presStyleLbl="node1" presStyleIdx="2" presStyleCnt="6">
        <dgm:presLayoutVars>
          <dgm:chMax val="0"/>
          <dgm:bulletEnabled val="1"/>
        </dgm:presLayoutVars>
      </dgm:prSet>
      <dgm:spPr/>
    </dgm:pt>
    <dgm:pt modelId="{3A80BA62-E202-4555-9035-79D424442041}" type="pres">
      <dgm:prSet presAssocID="{0E2002FA-DE67-41EA-9D22-F16A65FB37D8}" presName="spacer" presStyleCnt="0"/>
      <dgm:spPr/>
    </dgm:pt>
    <dgm:pt modelId="{B1E0839B-B37A-46AE-9FBF-3CABB42A15E7}" type="pres">
      <dgm:prSet presAssocID="{507AE60B-F3B9-4D15-90E6-DF8A10A9B729}" presName="parentText" presStyleLbl="node1" presStyleIdx="3" presStyleCnt="6">
        <dgm:presLayoutVars>
          <dgm:chMax val="0"/>
          <dgm:bulletEnabled val="1"/>
        </dgm:presLayoutVars>
      </dgm:prSet>
      <dgm:spPr/>
    </dgm:pt>
    <dgm:pt modelId="{CF00A9EC-D832-4CDE-B164-A96A03E3E9A9}" type="pres">
      <dgm:prSet presAssocID="{0373CB00-8123-497A-8097-B3A2516A2BF0}" presName="spacer" presStyleCnt="0"/>
      <dgm:spPr/>
    </dgm:pt>
    <dgm:pt modelId="{FEAA16AE-DEE7-4B21-84EF-EFC1560919DD}" type="pres">
      <dgm:prSet presAssocID="{9B79816F-70C8-489A-866C-2B0D5F2F5373}" presName="parentText" presStyleLbl="node1" presStyleIdx="4" presStyleCnt="6">
        <dgm:presLayoutVars>
          <dgm:chMax val="0"/>
          <dgm:bulletEnabled val="1"/>
        </dgm:presLayoutVars>
      </dgm:prSet>
      <dgm:spPr/>
    </dgm:pt>
    <dgm:pt modelId="{F25A3083-BB22-4F99-A229-38B4F53C9FEA}" type="pres">
      <dgm:prSet presAssocID="{A448BFF7-9784-4D7F-8764-39C3AD66315B}" presName="spacer" presStyleCnt="0"/>
      <dgm:spPr/>
    </dgm:pt>
    <dgm:pt modelId="{D70D9396-DDD2-46F1-902F-987546A956B7}" type="pres">
      <dgm:prSet presAssocID="{1AC5E4D1-8FE8-4E64-AD42-1BF9AF5B8627}" presName="parentText" presStyleLbl="node1" presStyleIdx="5" presStyleCnt="6">
        <dgm:presLayoutVars>
          <dgm:chMax val="0"/>
          <dgm:bulletEnabled val="1"/>
        </dgm:presLayoutVars>
      </dgm:prSet>
      <dgm:spPr/>
    </dgm:pt>
  </dgm:ptLst>
  <dgm:cxnLst>
    <dgm:cxn modelId="{7A0B5906-0872-4574-8313-B03F7368A745}" type="presOf" srcId="{1AC5E4D1-8FE8-4E64-AD42-1BF9AF5B8627}" destId="{D70D9396-DDD2-46F1-902F-987546A956B7}" srcOrd="0" destOrd="0" presId="urn:microsoft.com/office/officeart/2005/8/layout/vList2"/>
    <dgm:cxn modelId="{AB569709-F44F-4448-9CF5-6A26E1E41797}" srcId="{08682E00-53D4-4539-9ED7-046C47BAEB7A}" destId="{1AC5E4D1-8FE8-4E64-AD42-1BF9AF5B8627}" srcOrd="5" destOrd="0" parTransId="{E277EF82-013D-4DD8-B069-0BB5F9CC589C}" sibTransId="{38F58B60-9470-428B-AC69-0515121F1042}"/>
    <dgm:cxn modelId="{A0130D14-A98F-4D0D-806C-5147D6DDE317}" type="presOf" srcId="{41A2BAFC-1AE5-4D63-B47C-498F5F7F2AA6}" destId="{DD45C131-E945-4A49-8B7B-5985C7037088}" srcOrd="0" destOrd="0" presId="urn:microsoft.com/office/officeart/2005/8/layout/vList2"/>
    <dgm:cxn modelId="{23BC5715-DB51-451C-9894-F9C9FF872CCA}" srcId="{08682E00-53D4-4539-9ED7-046C47BAEB7A}" destId="{537A687B-3197-4EE0-B4DE-2AD3844BE5EF}" srcOrd="1" destOrd="0" parTransId="{D75D2095-E999-40A2-9491-B4C1605CBF07}" sibTransId="{73A407AD-1BF1-4946-8B31-FFECD104B004}"/>
    <dgm:cxn modelId="{53C79E23-8146-4123-915D-FDD64D0CE378}" srcId="{08682E00-53D4-4539-9ED7-046C47BAEB7A}" destId="{9B79816F-70C8-489A-866C-2B0D5F2F5373}" srcOrd="4" destOrd="0" parTransId="{CCFE3879-98BD-4AEF-8E09-7B0B28B79DF9}" sibTransId="{A448BFF7-9784-4D7F-8764-39C3AD66315B}"/>
    <dgm:cxn modelId="{42BE373C-B71F-4AAD-A820-299A13C69A55}" type="presOf" srcId="{537A687B-3197-4EE0-B4DE-2AD3844BE5EF}" destId="{06B57128-B3B3-4206-B2AC-027252350C55}" srcOrd="0" destOrd="0" presId="urn:microsoft.com/office/officeart/2005/8/layout/vList2"/>
    <dgm:cxn modelId="{1C39B16B-FDDA-4BA6-AA1B-E5F13ECB798F}" type="presOf" srcId="{9B79816F-70C8-489A-866C-2B0D5F2F5373}" destId="{FEAA16AE-DEE7-4B21-84EF-EFC1560919DD}" srcOrd="0" destOrd="0" presId="urn:microsoft.com/office/officeart/2005/8/layout/vList2"/>
    <dgm:cxn modelId="{BE267471-2A94-4888-890F-78B1E953FA3B}" type="presOf" srcId="{08682E00-53D4-4539-9ED7-046C47BAEB7A}" destId="{F4334ADB-4090-42C3-A61E-F94E38D489E5}" srcOrd="0" destOrd="0" presId="urn:microsoft.com/office/officeart/2005/8/layout/vList2"/>
    <dgm:cxn modelId="{A8493A53-7E4A-443D-A853-E06E6D2E9036}" srcId="{08682E00-53D4-4539-9ED7-046C47BAEB7A}" destId="{BAE5D99A-9BE3-43C9-9A55-28F562680587}" srcOrd="0" destOrd="0" parTransId="{339AC771-626B-4D76-8E30-E94A0CA72A08}" sibTransId="{FD0F6726-FCA3-42BC-9171-B4D5BCCE4D02}"/>
    <dgm:cxn modelId="{3E7226A5-9A9E-4901-BCBA-A462C605E969}" srcId="{08682E00-53D4-4539-9ED7-046C47BAEB7A}" destId="{41A2BAFC-1AE5-4D63-B47C-498F5F7F2AA6}" srcOrd="2" destOrd="0" parTransId="{69789D8B-1DFC-4097-A6CF-CF70DA5B3A6D}" sibTransId="{0E2002FA-DE67-41EA-9D22-F16A65FB37D8}"/>
    <dgm:cxn modelId="{8C9812EE-89A5-4422-96E0-083A6767EDDA}" srcId="{08682E00-53D4-4539-9ED7-046C47BAEB7A}" destId="{507AE60B-F3B9-4D15-90E6-DF8A10A9B729}" srcOrd="3" destOrd="0" parTransId="{E5458D6D-2047-43C9-BFF5-423DD22E646F}" sibTransId="{0373CB00-8123-497A-8097-B3A2516A2BF0}"/>
    <dgm:cxn modelId="{026D56EF-9C3B-43B7-B0B2-420A568AA114}" type="presOf" srcId="{507AE60B-F3B9-4D15-90E6-DF8A10A9B729}" destId="{B1E0839B-B37A-46AE-9FBF-3CABB42A15E7}" srcOrd="0" destOrd="0" presId="urn:microsoft.com/office/officeart/2005/8/layout/vList2"/>
    <dgm:cxn modelId="{ACC829F6-38A1-4255-986A-89067A6DAF6E}" type="presOf" srcId="{BAE5D99A-9BE3-43C9-9A55-28F562680587}" destId="{479285A9-849F-492F-B574-83737A589F29}" srcOrd="0" destOrd="0" presId="urn:microsoft.com/office/officeart/2005/8/layout/vList2"/>
    <dgm:cxn modelId="{80A43485-B559-4837-A153-6C76916BE5D7}" type="presParOf" srcId="{F4334ADB-4090-42C3-A61E-F94E38D489E5}" destId="{479285A9-849F-492F-B574-83737A589F29}" srcOrd="0" destOrd="0" presId="urn:microsoft.com/office/officeart/2005/8/layout/vList2"/>
    <dgm:cxn modelId="{77E6D23D-B766-4CA9-B1F1-18BDEA8758AA}" type="presParOf" srcId="{F4334ADB-4090-42C3-A61E-F94E38D489E5}" destId="{15093606-79BF-4DF2-9696-BBE083AEE78B}" srcOrd="1" destOrd="0" presId="urn:microsoft.com/office/officeart/2005/8/layout/vList2"/>
    <dgm:cxn modelId="{D7618570-0A8E-4F24-963B-22916498AE32}" type="presParOf" srcId="{F4334ADB-4090-42C3-A61E-F94E38D489E5}" destId="{06B57128-B3B3-4206-B2AC-027252350C55}" srcOrd="2" destOrd="0" presId="urn:microsoft.com/office/officeart/2005/8/layout/vList2"/>
    <dgm:cxn modelId="{F88396F3-FDEF-4BDE-8739-3EB4FE66D184}" type="presParOf" srcId="{F4334ADB-4090-42C3-A61E-F94E38D489E5}" destId="{D4D14452-E375-433C-AC17-A749877533A3}" srcOrd="3" destOrd="0" presId="urn:microsoft.com/office/officeart/2005/8/layout/vList2"/>
    <dgm:cxn modelId="{7AC26C44-0BBD-4437-9469-EFE955A1E6E8}" type="presParOf" srcId="{F4334ADB-4090-42C3-A61E-F94E38D489E5}" destId="{DD45C131-E945-4A49-8B7B-5985C7037088}" srcOrd="4" destOrd="0" presId="urn:microsoft.com/office/officeart/2005/8/layout/vList2"/>
    <dgm:cxn modelId="{C2CA3C4B-7A31-470C-B4FC-39B7B51881C6}" type="presParOf" srcId="{F4334ADB-4090-42C3-A61E-F94E38D489E5}" destId="{3A80BA62-E202-4555-9035-79D424442041}" srcOrd="5" destOrd="0" presId="urn:microsoft.com/office/officeart/2005/8/layout/vList2"/>
    <dgm:cxn modelId="{CF075590-CE4E-4EA4-82A3-1E4F50E6C5DC}" type="presParOf" srcId="{F4334ADB-4090-42C3-A61E-F94E38D489E5}" destId="{B1E0839B-B37A-46AE-9FBF-3CABB42A15E7}" srcOrd="6" destOrd="0" presId="urn:microsoft.com/office/officeart/2005/8/layout/vList2"/>
    <dgm:cxn modelId="{B7908183-30B4-49A2-85AA-C559D2B2C562}" type="presParOf" srcId="{F4334ADB-4090-42C3-A61E-F94E38D489E5}" destId="{CF00A9EC-D832-4CDE-B164-A96A03E3E9A9}" srcOrd="7" destOrd="0" presId="urn:microsoft.com/office/officeart/2005/8/layout/vList2"/>
    <dgm:cxn modelId="{75A1F9A0-91E4-429F-9925-645FCF50F810}" type="presParOf" srcId="{F4334ADB-4090-42C3-A61E-F94E38D489E5}" destId="{FEAA16AE-DEE7-4B21-84EF-EFC1560919DD}" srcOrd="8" destOrd="0" presId="urn:microsoft.com/office/officeart/2005/8/layout/vList2"/>
    <dgm:cxn modelId="{3B7F9655-3824-4F28-8239-3DDCEB1CF7D1}" type="presParOf" srcId="{F4334ADB-4090-42C3-A61E-F94E38D489E5}" destId="{F25A3083-BB22-4F99-A229-38B4F53C9FEA}" srcOrd="9" destOrd="0" presId="urn:microsoft.com/office/officeart/2005/8/layout/vList2"/>
    <dgm:cxn modelId="{81045419-3164-4486-A1C5-D85A5F699E81}" type="presParOf" srcId="{F4334ADB-4090-42C3-A61E-F94E38D489E5}" destId="{D70D9396-DDD2-46F1-902F-987546A956B7}"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6690B5-DDBD-41A5-A951-EDF1E63FB246}"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v-LV"/>
        </a:p>
      </dgm:t>
    </dgm:pt>
    <dgm:pt modelId="{30F6D435-F9D4-4DC3-9986-3DA4C4879D42}">
      <dgm:prSet phldrT="[Text]" custT="1"/>
      <dgm:spPr>
        <a:solidFill>
          <a:schemeClr val="accent1">
            <a:lumMod val="50000"/>
          </a:schemeClr>
        </a:solidFill>
      </dgm:spPr>
      <dgm:t>
        <a:bodyPr/>
        <a:lstStyle/>
        <a:p>
          <a:r>
            <a:rPr lang="lv-LV" sz="1100" b="1" i="0" u="none" strike="noStrike">
              <a:effectLst/>
              <a:latin typeface="Arial" panose="020B0604020202020204" pitchFamily="34" charset="0"/>
            </a:rPr>
            <a:t>KOORDINATORS</a:t>
          </a:r>
          <a:endParaRPr lang="lv-LV" sz="1100" b="1"/>
        </a:p>
      </dgm:t>
    </dgm:pt>
    <dgm:pt modelId="{946ED4D9-F916-413D-BE36-47B54A38ABEC}" type="parTrans" cxnId="{E9AD5B3E-F1DE-46FB-9BD1-9912FBA9DFBD}">
      <dgm:prSet/>
      <dgm:spPr/>
      <dgm:t>
        <a:bodyPr/>
        <a:lstStyle/>
        <a:p>
          <a:endParaRPr lang="lv-LV"/>
        </a:p>
      </dgm:t>
    </dgm:pt>
    <dgm:pt modelId="{FBD8EDCB-8F00-4235-9145-AEE99710A770}" type="sibTrans" cxnId="{E9AD5B3E-F1DE-46FB-9BD1-9912FBA9DFBD}">
      <dgm:prSet/>
      <dgm:spPr/>
      <dgm:t>
        <a:bodyPr/>
        <a:lstStyle/>
        <a:p>
          <a:endParaRPr lang="lv-LV"/>
        </a:p>
      </dgm:t>
    </dgm:pt>
    <dgm:pt modelId="{A1868E18-7961-4E22-A67A-9C58E7EF96F5}">
      <dgm:prSet phldrT="[Text]" custT="1"/>
      <dgm:spPr/>
      <dgm:t>
        <a:bodyPr/>
        <a:lstStyle/>
        <a:p>
          <a:r>
            <a:rPr lang="lv-LV" sz="1100" b="1">
              <a:latin typeface="Arial" panose="020B0604020202020204" pitchFamily="34" charset="0"/>
              <a:cs typeface="Arial" panose="020B0604020202020204" pitchFamily="34" charset="0"/>
            </a:rPr>
            <a:t>BioMagnetlink</a:t>
          </a:r>
        </a:p>
      </dgm:t>
    </dgm:pt>
    <dgm:pt modelId="{BF5CE06B-79A3-4C0F-B9BA-C2A700692C63}" type="parTrans" cxnId="{5E0AD365-EBAF-43A8-ADA9-066B54B18E56}">
      <dgm:prSet/>
      <dgm:spPr/>
      <dgm:t>
        <a:bodyPr/>
        <a:lstStyle/>
        <a:p>
          <a:endParaRPr lang="lv-LV"/>
        </a:p>
      </dgm:t>
    </dgm:pt>
    <dgm:pt modelId="{135BA4F0-5374-47CA-8A09-774907A387D1}" type="sibTrans" cxnId="{5E0AD365-EBAF-43A8-ADA9-066B54B18E56}">
      <dgm:prSet/>
      <dgm:spPr/>
      <dgm:t>
        <a:bodyPr/>
        <a:lstStyle/>
        <a:p>
          <a:endParaRPr lang="lv-LV"/>
        </a:p>
      </dgm:t>
    </dgm:pt>
    <dgm:pt modelId="{5BE3C287-5DC9-4C2E-8041-D0A9CE2647A6}">
      <dgm:prSet phldrT="[Text]" custT="1"/>
      <dgm:spPr>
        <a:solidFill>
          <a:schemeClr val="accent1">
            <a:lumMod val="60000"/>
            <a:lumOff val="40000"/>
            <a:alpha val="90000"/>
          </a:schemeClr>
        </a:solidFill>
      </dgm:spPr>
      <dgm:t>
        <a:bodyPr/>
        <a:lstStyle/>
        <a:p>
          <a:r>
            <a:rPr lang="lv-LV" sz="1100" b="1" i="0" u="none" strike="noStrike">
              <a:effectLst/>
              <a:latin typeface="Arial" panose="020B0604020202020204" pitchFamily="34" charset="0"/>
              <a:cs typeface="Arial" panose="020B0604020202020204" pitchFamily="34" charset="0"/>
            </a:rPr>
            <a:t>2 629 500</a:t>
          </a:r>
          <a:endParaRPr lang="lv-LV" sz="1100" b="1">
            <a:latin typeface="Arial" panose="020B0604020202020204" pitchFamily="34" charset="0"/>
            <a:cs typeface="Arial" panose="020B0604020202020204" pitchFamily="34" charset="0"/>
          </a:endParaRPr>
        </a:p>
      </dgm:t>
    </dgm:pt>
    <dgm:pt modelId="{F04C78C2-DD7B-4CCF-9D9D-4269D9728CBE}" type="parTrans" cxnId="{33F4EFAE-65C9-41FB-BBFB-8B5B3499A199}">
      <dgm:prSet/>
      <dgm:spPr/>
      <dgm:t>
        <a:bodyPr/>
        <a:lstStyle/>
        <a:p>
          <a:endParaRPr lang="lv-LV"/>
        </a:p>
      </dgm:t>
    </dgm:pt>
    <dgm:pt modelId="{D4CB2924-C333-49A4-B635-210C3D586D54}" type="sibTrans" cxnId="{33F4EFAE-65C9-41FB-BBFB-8B5B3499A199}">
      <dgm:prSet/>
      <dgm:spPr/>
      <dgm:t>
        <a:bodyPr/>
        <a:lstStyle/>
        <a:p>
          <a:endParaRPr lang="lv-LV"/>
        </a:p>
      </dgm:t>
    </dgm:pt>
    <dgm:pt modelId="{5F8C8106-83EE-47AE-B4C7-90FA9701C8B4}">
      <dgm:prSet phldrT="[Text]" custT="1"/>
      <dgm:spPr>
        <a:solidFill>
          <a:schemeClr val="accent1">
            <a:lumMod val="50000"/>
          </a:schemeClr>
        </a:solidFill>
      </dgm:spPr>
      <dgm:t>
        <a:bodyPr/>
        <a:lstStyle/>
        <a:p>
          <a:r>
            <a:rPr lang="lv-LV" sz="1100" b="1" i="0" u="none" strike="noStrike">
              <a:effectLst/>
              <a:latin typeface="Arial" panose="020B0604020202020204" pitchFamily="34" charset="0"/>
            </a:rPr>
            <a:t>KOORDINATORS</a:t>
          </a:r>
          <a:endParaRPr lang="lv-LV" sz="1100" b="1"/>
        </a:p>
      </dgm:t>
    </dgm:pt>
    <dgm:pt modelId="{15743BE3-8F6A-4EC0-B65F-92D82E952494}" type="parTrans" cxnId="{8EF833DE-A9E0-4306-8CD9-6E682F2A7574}">
      <dgm:prSet/>
      <dgm:spPr/>
      <dgm:t>
        <a:bodyPr/>
        <a:lstStyle/>
        <a:p>
          <a:endParaRPr lang="lv-LV"/>
        </a:p>
      </dgm:t>
    </dgm:pt>
    <dgm:pt modelId="{C9110A02-F975-4A88-9F51-15A58D72FA85}" type="sibTrans" cxnId="{8EF833DE-A9E0-4306-8CD9-6E682F2A7574}">
      <dgm:prSet/>
      <dgm:spPr/>
      <dgm:t>
        <a:bodyPr/>
        <a:lstStyle/>
        <a:p>
          <a:endParaRPr lang="lv-LV"/>
        </a:p>
      </dgm:t>
    </dgm:pt>
    <dgm:pt modelId="{D684B29D-230A-4B8D-8175-9B3216225409}">
      <dgm:prSet phldrT="[Text]" custT="1"/>
      <dgm:spPr/>
      <dgm:t>
        <a:bodyPr/>
        <a:lstStyle/>
        <a:p>
          <a:r>
            <a:rPr lang="lv-LV" sz="1100" b="1">
              <a:latin typeface="Arial" panose="020B0604020202020204" pitchFamily="34" charset="0"/>
              <a:cs typeface="Arial" panose="020B0604020202020204" pitchFamily="34" charset="0"/>
            </a:rPr>
            <a:t>    FeLow-D	</a:t>
          </a:r>
        </a:p>
      </dgm:t>
    </dgm:pt>
    <dgm:pt modelId="{DE56CBB7-1D68-43DD-9EFC-CC8091CB8306}" type="parTrans" cxnId="{FA3E6D4A-4075-4D94-A856-D09B810CD049}">
      <dgm:prSet/>
      <dgm:spPr/>
      <dgm:t>
        <a:bodyPr/>
        <a:lstStyle/>
        <a:p>
          <a:endParaRPr lang="lv-LV"/>
        </a:p>
      </dgm:t>
    </dgm:pt>
    <dgm:pt modelId="{716772E8-8B7D-4A2F-B13D-E34D24BE7130}" type="sibTrans" cxnId="{FA3E6D4A-4075-4D94-A856-D09B810CD049}">
      <dgm:prSet/>
      <dgm:spPr/>
      <dgm:t>
        <a:bodyPr/>
        <a:lstStyle/>
        <a:p>
          <a:endParaRPr lang="lv-LV"/>
        </a:p>
      </dgm:t>
    </dgm:pt>
    <dgm:pt modelId="{33ECBB17-5DD0-4872-8BE5-7ABDB63642CD}">
      <dgm:prSet phldrT="[Text]" custT="1"/>
      <dgm:spPr>
        <a:solidFill>
          <a:schemeClr val="accent1">
            <a:lumMod val="60000"/>
            <a:lumOff val="40000"/>
            <a:alpha val="90000"/>
          </a:schemeClr>
        </a:solidFill>
      </dgm:spPr>
      <dgm:t>
        <a:bodyPr/>
        <a:lstStyle/>
        <a:p>
          <a:r>
            <a:rPr lang="lv-LV" sz="1100" b="1">
              <a:latin typeface="Arial" panose="020B0604020202020204" pitchFamily="34" charset="0"/>
              <a:cs typeface="Arial" panose="020B0604020202020204" pitchFamily="34" charset="0"/>
            </a:rPr>
            <a:t>2 492 490</a:t>
          </a:r>
        </a:p>
      </dgm:t>
    </dgm:pt>
    <dgm:pt modelId="{D2D0BDC8-99F6-4410-A02E-2CB53A7FCFCB}" type="parTrans" cxnId="{F76E6A83-6303-4CDB-84CC-7B31ABCC5718}">
      <dgm:prSet/>
      <dgm:spPr/>
      <dgm:t>
        <a:bodyPr/>
        <a:lstStyle/>
        <a:p>
          <a:endParaRPr lang="lv-LV"/>
        </a:p>
      </dgm:t>
    </dgm:pt>
    <dgm:pt modelId="{242BD3C7-115C-4F62-AB03-FE011AF9C5ED}" type="sibTrans" cxnId="{F76E6A83-6303-4CDB-84CC-7B31ABCC5718}">
      <dgm:prSet/>
      <dgm:spPr/>
      <dgm:t>
        <a:bodyPr/>
        <a:lstStyle/>
        <a:p>
          <a:endParaRPr lang="lv-LV"/>
        </a:p>
      </dgm:t>
    </dgm:pt>
    <dgm:pt modelId="{226430EC-9F81-4E58-B7F5-5CEC30C26693}">
      <dgm:prSet phldrT="[Text]" custT="1"/>
      <dgm:spPr>
        <a:solidFill>
          <a:schemeClr val="tx2">
            <a:lumMod val="40000"/>
            <a:lumOff val="60000"/>
            <a:alpha val="90000"/>
          </a:schemeClr>
        </a:solidFill>
      </dgm:spPr>
      <dgm:t>
        <a:bodyPr/>
        <a:lstStyle/>
        <a:p>
          <a:r>
            <a:rPr lang="lv-LV" sz="1100" b="1">
              <a:latin typeface="Arial" panose="020B0604020202020204" pitchFamily="34" charset="0"/>
              <a:cs typeface="Arial" panose="020B0604020202020204" pitchFamily="34" charset="0"/>
            </a:rPr>
            <a:t>ERA Chairs</a:t>
          </a:r>
        </a:p>
      </dgm:t>
    </dgm:pt>
    <dgm:pt modelId="{E84D9510-0801-4580-9B46-1B3EF5C9CEA4}" type="parTrans" cxnId="{47208B46-D3D8-4A2C-8FC2-5B9C320A466B}">
      <dgm:prSet/>
      <dgm:spPr/>
      <dgm:t>
        <a:bodyPr/>
        <a:lstStyle/>
        <a:p>
          <a:endParaRPr lang="lv-LV"/>
        </a:p>
      </dgm:t>
    </dgm:pt>
    <dgm:pt modelId="{2AAB8536-4FE7-4629-B54A-3977F408162B}" type="sibTrans" cxnId="{47208B46-D3D8-4A2C-8FC2-5B9C320A466B}">
      <dgm:prSet/>
      <dgm:spPr/>
      <dgm:t>
        <a:bodyPr/>
        <a:lstStyle/>
        <a:p>
          <a:endParaRPr lang="lv-LV"/>
        </a:p>
      </dgm:t>
    </dgm:pt>
    <dgm:pt modelId="{8F8F36BC-B781-4D5A-85E2-DA82BF7D54E6}">
      <dgm:prSet phldrT="[Text]" custT="1"/>
      <dgm:spPr>
        <a:solidFill>
          <a:schemeClr val="tx2">
            <a:lumMod val="40000"/>
            <a:lumOff val="60000"/>
            <a:alpha val="90000"/>
          </a:schemeClr>
        </a:solidFill>
      </dgm:spPr>
      <dgm:t>
        <a:bodyPr/>
        <a:lstStyle/>
        <a:p>
          <a:r>
            <a:rPr lang="lv-LV" sz="1100" b="1">
              <a:latin typeface="Arial" panose="020B0604020202020204" pitchFamily="34" charset="0"/>
              <a:cs typeface="Arial" panose="020B0604020202020204" pitchFamily="34" charset="0"/>
            </a:rPr>
            <a:t>ERA Chairs</a:t>
          </a:r>
        </a:p>
      </dgm:t>
    </dgm:pt>
    <dgm:pt modelId="{D43802D1-4E96-4023-9FA1-3750DFAA5F9B}" type="parTrans" cxnId="{14882D70-9DB6-4D3F-9692-0D5B868F68A0}">
      <dgm:prSet/>
      <dgm:spPr/>
      <dgm:t>
        <a:bodyPr/>
        <a:lstStyle/>
        <a:p>
          <a:endParaRPr lang="lv-LV"/>
        </a:p>
      </dgm:t>
    </dgm:pt>
    <dgm:pt modelId="{B2F37C9E-53E3-407C-8965-D6E66868EC81}" type="sibTrans" cxnId="{14882D70-9DB6-4D3F-9692-0D5B868F68A0}">
      <dgm:prSet/>
      <dgm:spPr/>
      <dgm:t>
        <a:bodyPr/>
        <a:lstStyle/>
        <a:p>
          <a:endParaRPr lang="lv-LV"/>
        </a:p>
      </dgm:t>
    </dgm:pt>
    <dgm:pt modelId="{AB42BE3E-5EB7-4868-B33B-3304B471929D}">
      <dgm:prSet phldrT="[Text]" custT="1"/>
      <dgm:spPr>
        <a:solidFill>
          <a:schemeClr val="accent1">
            <a:lumMod val="50000"/>
          </a:schemeClr>
        </a:solidFill>
      </dgm:spPr>
      <dgm:t>
        <a:bodyPr/>
        <a:lstStyle/>
        <a:p>
          <a:r>
            <a:rPr lang="lv-LV" sz="1100" b="1" i="0" u="none" strike="noStrike">
              <a:effectLst/>
              <a:latin typeface="Arial" panose="020B0604020202020204" pitchFamily="34" charset="0"/>
            </a:rPr>
            <a:t>KOORDINATORS</a:t>
          </a:r>
          <a:endParaRPr lang="lv-LV" sz="1100" b="1"/>
        </a:p>
      </dgm:t>
    </dgm:pt>
    <dgm:pt modelId="{A1C794DF-1F0C-47BD-A2F0-EE452BA1B706}" type="parTrans" cxnId="{3CCD3854-D26D-4558-9F1D-A5AA14E65399}">
      <dgm:prSet/>
      <dgm:spPr/>
      <dgm:t>
        <a:bodyPr/>
        <a:lstStyle/>
        <a:p>
          <a:endParaRPr lang="lv-LV"/>
        </a:p>
      </dgm:t>
    </dgm:pt>
    <dgm:pt modelId="{C348B8BB-4FB4-4713-9051-6F37114856E4}" type="sibTrans" cxnId="{3CCD3854-D26D-4558-9F1D-A5AA14E65399}">
      <dgm:prSet/>
      <dgm:spPr/>
      <dgm:t>
        <a:bodyPr/>
        <a:lstStyle/>
        <a:p>
          <a:endParaRPr lang="lv-LV"/>
        </a:p>
      </dgm:t>
    </dgm:pt>
    <dgm:pt modelId="{356E3AF4-380C-43EA-891D-0281820510B6}">
      <dgm:prSet phldrT="[Text]" custT="1"/>
      <dgm:spPr/>
      <dgm:t>
        <a:bodyPr/>
        <a:lstStyle/>
        <a:p>
          <a:r>
            <a:rPr lang="lv-LV" sz="1100" b="1">
              <a:latin typeface="Arial" panose="020B0604020202020204" pitchFamily="34" charset="0"/>
              <a:cs typeface="Arial" panose="020B0604020202020204" pitchFamily="34" charset="0"/>
            </a:rPr>
            <a:t>SWEB</a:t>
          </a:r>
        </a:p>
      </dgm:t>
    </dgm:pt>
    <dgm:pt modelId="{20776C18-1365-4499-92E0-8BCF9D62074A}" type="parTrans" cxnId="{C80DAAEA-AB20-44B5-8C97-0D5CC117E1FC}">
      <dgm:prSet/>
      <dgm:spPr/>
      <dgm:t>
        <a:bodyPr/>
        <a:lstStyle/>
        <a:p>
          <a:endParaRPr lang="lv-LV"/>
        </a:p>
      </dgm:t>
    </dgm:pt>
    <dgm:pt modelId="{B533D9B6-7DDE-467B-812C-D66C7CB45135}" type="sibTrans" cxnId="{C80DAAEA-AB20-44B5-8C97-0D5CC117E1FC}">
      <dgm:prSet/>
      <dgm:spPr/>
      <dgm:t>
        <a:bodyPr/>
        <a:lstStyle/>
        <a:p>
          <a:endParaRPr lang="lv-LV"/>
        </a:p>
      </dgm:t>
    </dgm:pt>
    <dgm:pt modelId="{BD1A96D3-3DE5-4E1A-931D-14790D7ACEEA}">
      <dgm:prSet phldrT="[Text]" custT="1"/>
      <dgm:spPr>
        <a:solidFill>
          <a:schemeClr val="accent1">
            <a:lumMod val="60000"/>
            <a:lumOff val="40000"/>
            <a:alpha val="90000"/>
          </a:schemeClr>
        </a:solidFill>
      </dgm:spPr>
      <dgm:t>
        <a:bodyPr/>
        <a:lstStyle/>
        <a:p>
          <a:r>
            <a:rPr lang="lv-LV" sz="1100" b="1">
              <a:latin typeface="Arial" panose="020B0604020202020204" pitchFamily="34" charset="0"/>
              <a:cs typeface="Arial" panose="020B0604020202020204" pitchFamily="34" charset="0"/>
            </a:rPr>
            <a:t>2 471 875</a:t>
          </a:r>
        </a:p>
      </dgm:t>
    </dgm:pt>
    <dgm:pt modelId="{3308ADE4-13D2-4315-9176-F68FAE87162C}" type="parTrans" cxnId="{03497568-5330-418F-910F-7F07A347C923}">
      <dgm:prSet/>
      <dgm:spPr/>
      <dgm:t>
        <a:bodyPr/>
        <a:lstStyle/>
        <a:p>
          <a:endParaRPr lang="lv-LV"/>
        </a:p>
      </dgm:t>
    </dgm:pt>
    <dgm:pt modelId="{9EBF6F83-AFDA-451C-9872-14435647C5B2}" type="sibTrans" cxnId="{03497568-5330-418F-910F-7F07A347C923}">
      <dgm:prSet/>
      <dgm:spPr/>
      <dgm:t>
        <a:bodyPr/>
        <a:lstStyle/>
        <a:p>
          <a:endParaRPr lang="lv-LV"/>
        </a:p>
      </dgm:t>
    </dgm:pt>
    <dgm:pt modelId="{938888AF-BC34-4870-A792-37BD49CC25BD}">
      <dgm:prSet phldrT="[Text]" custT="1"/>
      <dgm:spPr>
        <a:solidFill>
          <a:schemeClr val="tx2">
            <a:lumMod val="40000"/>
            <a:lumOff val="60000"/>
            <a:alpha val="90000"/>
          </a:schemeClr>
        </a:solidFill>
      </dgm:spPr>
      <dgm:t>
        <a:bodyPr/>
        <a:lstStyle/>
        <a:p>
          <a:r>
            <a:rPr lang="lv-LV" sz="1100" b="1">
              <a:latin typeface="Arial" panose="020B0604020202020204" pitchFamily="34" charset="0"/>
              <a:cs typeface="Arial" panose="020B0604020202020204" pitchFamily="34" charset="0"/>
            </a:rPr>
            <a:t>ERA Chairs</a:t>
          </a:r>
        </a:p>
      </dgm:t>
    </dgm:pt>
    <dgm:pt modelId="{A8D8C5B7-A3B4-4397-AE61-CD974223D0BF}" type="parTrans" cxnId="{DEFEFBFF-2362-440B-AFE8-80255B30359B}">
      <dgm:prSet/>
      <dgm:spPr/>
      <dgm:t>
        <a:bodyPr/>
        <a:lstStyle/>
        <a:p>
          <a:endParaRPr lang="lv-LV"/>
        </a:p>
      </dgm:t>
    </dgm:pt>
    <dgm:pt modelId="{A1199198-A2F8-4869-BC34-9DE13959988F}" type="sibTrans" cxnId="{DEFEFBFF-2362-440B-AFE8-80255B30359B}">
      <dgm:prSet/>
      <dgm:spPr/>
      <dgm:t>
        <a:bodyPr/>
        <a:lstStyle/>
        <a:p>
          <a:endParaRPr lang="lv-LV"/>
        </a:p>
      </dgm:t>
    </dgm:pt>
    <dgm:pt modelId="{B3FFD00E-4481-4DD0-94AF-666A23EBDB70}">
      <dgm:prSet phldrT="[Text]" custT="1"/>
      <dgm:spPr>
        <a:solidFill>
          <a:schemeClr val="accent1">
            <a:lumMod val="50000"/>
          </a:schemeClr>
        </a:solidFill>
      </dgm:spPr>
      <dgm:t>
        <a:bodyPr/>
        <a:lstStyle/>
        <a:p>
          <a:r>
            <a:rPr lang="lv-LV" sz="1100" b="1" i="0" u="none" strike="noStrike">
              <a:effectLst/>
              <a:latin typeface="Arial" panose="020B0604020202020204" pitchFamily="34" charset="0"/>
            </a:rPr>
            <a:t>KOORDINATORS</a:t>
          </a:r>
          <a:endParaRPr lang="lv-LV" sz="1100" b="1"/>
        </a:p>
      </dgm:t>
    </dgm:pt>
    <dgm:pt modelId="{1CA2BD1A-7BC6-488B-B083-E87BAEB84391}" type="parTrans" cxnId="{2A2AF792-E9EA-4EC0-88AE-FD976291A677}">
      <dgm:prSet/>
      <dgm:spPr/>
      <dgm:t>
        <a:bodyPr/>
        <a:lstStyle/>
        <a:p>
          <a:endParaRPr lang="lv-LV"/>
        </a:p>
      </dgm:t>
    </dgm:pt>
    <dgm:pt modelId="{01B53644-CD1A-415F-B084-0DE0EBC3861D}" type="sibTrans" cxnId="{2A2AF792-E9EA-4EC0-88AE-FD976291A677}">
      <dgm:prSet/>
      <dgm:spPr/>
      <dgm:t>
        <a:bodyPr/>
        <a:lstStyle/>
        <a:p>
          <a:endParaRPr lang="lv-LV"/>
        </a:p>
      </dgm:t>
    </dgm:pt>
    <dgm:pt modelId="{D41CCBDA-FD70-4314-9262-27CDC35DED05}">
      <dgm:prSet phldrT="[Text]" custT="1"/>
      <dgm:spPr/>
      <dgm:t>
        <a:bodyPr/>
        <a:lstStyle/>
        <a:p>
          <a:r>
            <a:rPr lang="lv-LV" sz="1100" b="1">
              <a:latin typeface="Arial" panose="020B0604020202020204" pitchFamily="34" charset="0"/>
              <a:cs typeface="Arial" panose="020B0604020202020204" pitchFamily="34" charset="0"/>
            </a:rPr>
            <a:t>Naco tech</a:t>
          </a:r>
        </a:p>
      </dgm:t>
    </dgm:pt>
    <dgm:pt modelId="{A46D3FE9-DCAF-480D-BBD7-C782DBFDCB54}" type="parTrans" cxnId="{74430946-935F-40D7-A679-592D8C4DEC39}">
      <dgm:prSet/>
      <dgm:spPr/>
      <dgm:t>
        <a:bodyPr/>
        <a:lstStyle/>
        <a:p>
          <a:endParaRPr lang="lv-LV"/>
        </a:p>
      </dgm:t>
    </dgm:pt>
    <dgm:pt modelId="{F5D9DC86-CF90-4C80-9F34-9C51C56F4D15}" type="sibTrans" cxnId="{74430946-935F-40D7-A679-592D8C4DEC39}">
      <dgm:prSet/>
      <dgm:spPr/>
      <dgm:t>
        <a:bodyPr/>
        <a:lstStyle/>
        <a:p>
          <a:endParaRPr lang="lv-LV"/>
        </a:p>
      </dgm:t>
    </dgm:pt>
    <dgm:pt modelId="{763E7A44-47F5-4C8B-B599-121D87126A88}">
      <dgm:prSet phldrT="[Text]" custT="1"/>
      <dgm:spPr>
        <a:solidFill>
          <a:schemeClr val="accent1">
            <a:lumMod val="60000"/>
            <a:lumOff val="40000"/>
            <a:alpha val="90000"/>
          </a:schemeClr>
        </a:solidFill>
      </dgm:spPr>
      <dgm:t>
        <a:bodyPr/>
        <a:lstStyle/>
        <a:p>
          <a:r>
            <a:rPr lang="lv-LV" sz="1100" b="1">
              <a:latin typeface="Arial" panose="020B0604020202020204" pitchFamily="34" charset="0"/>
              <a:cs typeface="Arial" panose="020B0604020202020204" pitchFamily="34" charset="0"/>
            </a:rPr>
            <a:t>2 333 625</a:t>
          </a:r>
        </a:p>
      </dgm:t>
    </dgm:pt>
    <dgm:pt modelId="{AFDFA8DB-F816-4B38-8BC9-878556E53ED2}" type="parTrans" cxnId="{7D7A2AC4-BCC0-4774-9401-3B48661151DA}">
      <dgm:prSet/>
      <dgm:spPr/>
      <dgm:t>
        <a:bodyPr/>
        <a:lstStyle/>
        <a:p>
          <a:endParaRPr lang="lv-LV"/>
        </a:p>
      </dgm:t>
    </dgm:pt>
    <dgm:pt modelId="{2D857569-ED92-414A-A72F-AC5DE46D5E1C}" type="sibTrans" cxnId="{7D7A2AC4-BCC0-4774-9401-3B48661151DA}">
      <dgm:prSet/>
      <dgm:spPr/>
      <dgm:t>
        <a:bodyPr/>
        <a:lstStyle/>
        <a:p>
          <a:endParaRPr lang="lv-LV"/>
        </a:p>
      </dgm:t>
    </dgm:pt>
    <dgm:pt modelId="{85DD889E-BB90-4819-AC74-92F7043F8846}">
      <dgm:prSet phldrT="[Text]" custT="1"/>
      <dgm:spPr>
        <a:solidFill>
          <a:schemeClr val="tx2">
            <a:lumMod val="40000"/>
            <a:lumOff val="60000"/>
            <a:alpha val="90000"/>
          </a:schemeClr>
        </a:solidFill>
      </dgm:spPr>
      <dgm:t>
        <a:bodyPr/>
        <a:lstStyle/>
        <a:p>
          <a:r>
            <a:rPr lang="lv-LV" sz="1100" b="1" i="0" u="none" strike="noStrike">
              <a:effectLst/>
              <a:latin typeface="Arial" panose="020B0604020202020204" pitchFamily="34" charset="0"/>
              <a:cs typeface="Arial" panose="020B0604020202020204" pitchFamily="34" charset="0"/>
            </a:rPr>
            <a:t>EIC</a:t>
          </a:r>
          <a:endParaRPr lang="lv-LV" sz="1100" b="1">
            <a:latin typeface="Arial" panose="020B0604020202020204" pitchFamily="34" charset="0"/>
            <a:cs typeface="Arial" panose="020B0604020202020204" pitchFamily="34" charset="0"/>
          </a:endParaRPr>
        </a:p>
      </dgm:t>
    </dgm:pt>
    <dgm:pt modelId="{877DE0E3-2CD5-43B0-A143-544C585A1137}" type="parTrans" cxnId="{424A728E-6AC9-4211-BC1A-ECC7FE5168F8}">
      <dgm:prSet/>
      <dgm:spPr/>
      <dgm:t>
        <a:bodyPr/>
        <a:lstStyle/>
        <a:p>
          <a:endParaRPr lang="lv-LV"/>
        </a:p>
      </dgm:t>
    </dgm:pt>
    <dgm:pt modelId="{ED1BF224-9616-4284-96DA-C56A8DC63C92}" type="sibTrans" cxnId="{424A728E-6AC9-4211-BC1A-ECC7FE5168F8}">
      <dgm:prSet/>
      <dgm:spPr/>
      <dgm:t>
        <a:bodyPr/>
        <a:lstStyle/>
        <a:p>
          <a:endParaRPr lang="lv-LV"/>
        </a:p>
      </dgm:t>
    </dgm:pt>
    <dgm:pt modelId="{CC68F17C-8447-4DA0-87F5-576F32A1F8B9}">
      <dgm:prSet phldrT="[Text]" custT="1"/>
      <dgm:spPr>
        <a:solidFill>
          <a:schemeClr val="accent1">
            <a:lumMod val="50000"/>
          </a:schemeClr>
        </a:solidFill>
      </dgm:spPr>
      <dgm:t>
        <a:bodyPr/>
        <a:lstStyle/>
        <a:p>
          <a:r>
            <a:rPr lang="lv-LV" sz="1100" b="1" i="0" u="none" strike="noStrike">
              <a:effectLst/>
              <a:latin typeface="Arial" panose="020B0604020202020204" pitchFamily="34" charset="0"/>
            </a:rPr>
            <a:t>KOORDINATORS</a:t>
          </a:r>
          <a:endParaRPr lang="lv-LV" sz="1100" b="1"/>
        </a:p>
      </dgm:t>
    </dgm:pt>
    <dgm:pt modelId="{1744AC09-A6E2-432F-B037-FAA18B751455}" type="parTrans" cxnId="{BAA7E8A7-EED2-4476-B837-A80E0B69AB51}">
      <dgm:prSet/>
      <dgm:spPr/>
      <dgm:t>
        <a:bodyPr/>
        <a:lstStyle/>
        <a:p>
          <a:endParaRPr lang="lv-LV"/>
        </a:p>
      </dgm:t>
    </dgm:pt>
    <dgm:pt modelId="{04763C82-E013-4A64-A08F-1BBCB496EF66}" type="sibTrans" cxnId="{BAA7E8A7-EED2-4476-B837-A80E0B69AB51}">
      <dgm:prSet/>
      <dgm:spPr/>
      <dgm:t>
        <a:bodyPr/>
        <a:lstStyle/>
        <a:p>
          <a:endParaRPr lang="lv-LV"/>
        </a:p>
      </dgm:t>
    </dgm:pt>
    <dgm:pt modelId="{B6CC714E-F0F5-43A7-8F0E-3096F1DDB3D6}">
      <dgm:prSet phldrT="[Text]" custT="1"/>
      <dgm:spPr/>
      <dgm:t>
        <a:bodyPr/>
        <a:lstStyle/>
        <a:p>
          <a:r>
            <a:rPr lang="lv-LV" sz="1100" b="1">
              <a:solidFill>
                <a:schemeClr val="tx1"/>
              </a:solidFill>
              <a:latin typeface="Arial" panose="020B0604020202020204" pitchFamily="34" charset="0"/>
              <a:cs typeface="Arial" panose="020B0604020202020204" pitchFamily="34" charset="0"/>
            </a:rPr>
            <a:t>PMPC</a:t>
          </a:r>
        </a:p>
      </dgm:t>
    </dgm:pt>
    <dgm:pt modelId="{4707A87F-4210-4601-9B89-7608F16D92A3}" type="parTrans" cxnId="{237A4877-ECCF-45DB-83FF-781A3D0785E5}">
      <dgm:prSet/>
      <dgm:spPr/>
      <dgm:t>
        <a:bodyPr/>
        <a:lstStyle/>
        <a:p>
          <a:endParaRPr lang="lv-LV"/>
        </a:p>
      </dgm:t>
    </dgm:pt>
    <dgm:pt modelId="{608ACE01-C493-41E4-8624-4CE9497ABE15}" type="sibTrans" cxnId="{237A4877-ECCF-45DB-83FF-781A3D0785E5}">
      <dgm:prSet/>
      <dgm:spPr/>
      <dgm:t>
        <a:bodyPr/>
        <a:lstStyle/>
        <a:p>
          <a:endParaRPr lang="lv-LV"/>
        </a:p>
      </dgm:t>
    </dgm:pt>
    <dgm:pt modelId="{21EC74C4-7EA8-411C-AF10-D2F271F0DAB4}">
      <dgm:prSet phldrT="[Text]" custT="1"/>
      <dgm:spPr>
        <a:solidFill>
          <a:schemeClr val="accent1">
            <a:lumMod val="60000"/>
            <a:lumOff val="40000"/>
            <a:alpha val="90000"/>
          </a:schemeClr>
        </a:solidFill>
      </dgm:spPr>
      <dgm:t>
        <a:bodyPr/>
        <a:lstStyle/>
        <a:p>
          <a:r>
            <a:rPr lang="lv-LV" sz="1100" b="1">
              <a:latin typeface="Arial" panose="020B0604020202020204" pitchFamily="34" charset="0"/>
              <a:cs typeface="Arial" panose="020B0604020202020204" pitchFamily="34" charset="0"/>
            </a:rPr>
            <a:t>9 680 125</a:t>
          </a:r>
        </a:p>
      </dgm:t>
    </dgm:pt>
    <dgm:pt modelId="{FB3862B9-CC4E-4D5C-AB26-E2BF23C5D7E2}" type="parTrans" cxnId="{B69589C1-255C-4D7F-8BD4-F4CF12EEB649}">
      <dgm:prSet/>
      <dgm:spPr/>
      <dgm:t>
        <a:bodyPr/>
        <a:lstStyle/>
        <a:p>
          <a:endParaRPr lang="lv-LV"/>
        </a:p>
      </dgm:t>
    </dgm:pt>
    <dgm:pt modelId="{2AF7B6B1-F469-4223-8419-EC7ED51C19B0}" type="sibTrans" cxnId="{B69589C1-255C-4D7F-8BD4-F4CF12EEB649}">
      <dgm:prSet/>
      <dgm:spPr/>
      <dgm:t>
        <a:bodyPr/>
        <a:lstStyle/>
        <a:p>
          <a:endParaRPr lang="lv-LV"/>
        </a:p>
      </dgm:t>
    </dgm:pt>
    <dgm:pt modelId="{31E109F8-34A4-4AE1-B420-2AD7969E41E7}">
      <dgm:prSet phldrT="[Text]" custT="1"/>
      <dgm:spPr>
        <a:solidFill>
          <a:schemeClr val="tx2">
            <a:lumMod val="40000"/>
            <a:lumOff val="60000"/>
            <a:alpha val="90000"/>
          </a:schemeClr>
        </a:solidFill>
      </dgm:spPr>
      <dgm:t>
        <a:bodyPr/>
        <a:lstStyle/>
        <a:p>
          <a:r>
            <a:rPr lang="lv-LV" sz="1100" b="1">
              <a:latin typeface="Arial" panose="020B0604020202020204" pitchFamily="34" charset="0"/>
              <a:cs typeface="Arial" panose="020B0604020202020204" pitchFamily="34" charset="0"/>
            </a:rPr>
            <a:t>TEAMING </a:t>
          </a:r>
        </a:p>
      </dgm:t>
    </dgm:pt>
    <dgm:pt modelId="{9D410587-7631-46A1-8EB4-B6EB5C05740B}" type="parTrans" cxnId="{5D6281D6-5F35-47AA-82EE-5B9DF62C2D37}">
      <dgm:prSet/>
      <dgm:spPr/>
      <dgm:t>
        <a:bodyPr/>
        <a:lstStyle/>
        <a:p>
          <a:endParaRPr lang="lv-LV"/>
        </a:p>
      </dgm:t>
    </dgm:pt>
    <dgm:pt modelId="{34885984-02D7-46C6-8CC1-88F9D444D2B8}" type="sibTrans" cxnId="{5D6281D6-5F35-47AA-82EE-5B9DF62C2D37}">
      <dgm:prSet/>
      <dgm:spPr/>
      <dgm:t>
        <a:bodyPr/>
        <a:lstStyle/>
        <a:p>
          <a:endParaRPr lang="lv-LV"/>
        </a:p>
      </dgm:t>
    </dgm:pt>
    <dgm:pt modelId="{D33B9E8F-74F4-4C64-AA22-F789C88FB28C}">
      <dgm:prSet phldrT="[Text]" custT="1"/>
      <dgm:spPr>
        <a:solidFill>
          <a:schemeClr val="accent1">
            <a:lumMod val="50000"/>
          </a:schemeClr>
        </a:solidFill>
      </dgm:spPr>
      <dgm:t>
        <a:bodyPr/>
        <a:lstStyle/>
        <a:p>
          <a:r>
            <a:rPr lang="lv-LV" sz="1100" b="1" i="0" u="none" strike="noStrike">
              <a:effectLst/>
              <a:latin typeface="Arial" panose="020B0604020202020204" pitchFamily="34" charset="0"/>
            </a:rPr>
            <a:t>LOMA</a:t>
          </a:r>
          <a:endParaRPr lang="lv-LV" sz="1100" b="1"/>
        </a:p>
      </dgm:t>
    </dgm:pt>
    <dgm:pt modelId="{26210D5D-4003-4268-8EB3-4C6935DF1ACD}" type="parTrans" cxnId="{D6025EDC-4783-4905-9BD2-B207CDED100C}">
      <dgm:prSet/>
      <dgm:spPr/>
      <dgm:t>
        <a:bodyPr/>
        <a:lstStyle/>
        <a:p>
          <a:endParaRPr lang="lv-LV"/>
        </a:p>
      </dgm:t>
    </dgm:pt>
    <dgm:pt modelId="{93B796AA-406C-4D5A-A288-80935C2B0370}" type="sibTrans" cxnId="{D6025EDC-4783-4905-9BD2-B207CDED100C}">
      <dgm:prSet/>
      <dgm:spPr/>
      <dgm:t>
        <a:bodyPr/>
        <a:lstStyle/>
        <a:p>
          <a:endParaRPr lang="lv-LV"/>
        </a:p>
      </dgm:t>
    </dgm:pt>
    <dgm:pt modelId="{EB2056E8-3E00-46B4-9B6D-181C56B77B6D}">
      <dgm:prSet phldrT="[Text]" custT="1"/>
      <dgm:spPr/>
      <dgm:t>
        <a:bodyPr/>
        <a:lstStyle/>
        <a:p>
          <a:r>
            <a:rPr lang="lv-LV" sz="1100" b="1" i="0" u="none" strike="noStrike">
              <a:solidFill>
                <a:schemeClr val="tx1"/>
              </a:solidFill>
              <a:effectLst/>
              <a:latin typeface="Arial" panose="020B0604020202020204" pitchFamily="34" charset="0"/>
              <a:ea typeface="+mn-ea"/>
              <a:cs typeface="+mn-cs"/>
            </a:rPr>
            <a:t>PROJEKTS</a:t>
          </a:r>
          <a:endParaRPr lang="lv-LV" sz="1100" b="1"/>
        </a:p>
      </dgm:t>
    </dgm:pt>
    <dgm:pt modelId="{79FA8BCE-951F-4CD1-B86B-2C07B0D944E2}" type="parTrans" cxnId="{6B88A6A5-EEC9-4F30-BA87-94B0109AA4AB}">
      <dgm:prSet/>
      <dgm:spPr/>
      <dgm:t>
        <a:bodyPr/>
        <a:lstStyle/>
        <a:p>
          <a:endParaRPr lang="lv-LV"/>
        </a:p>
      </dgm:t>
    </dgm:pt>
    <dgm:pt modelId="{1868BD21-7B1E-4977-8425-BC0A1743FA83}" type="sibTrans" cxnId="{6B88A6A5-EEC9-4F30-BA87-94B0109AA4AB}">
      <dgm:prSet/>
      <dgm:spPr/>
      <dgm:t>
        <a:bodyPr/>
        <a:lstStyle/>
        <a:p>
          <a:endParaRPr lang="lv-LV"/>
        </a:p>
      </dgm:t>
    </dgm:pt>
    <dgm:pt modelId="{F2E706EA-2E2E-4F5E-AAB0-5F521735AE53}">
      <dgm:prSet phldrT="[Text]" custT="1"/>
      <dgm:spPr>
        <a:solidFill>
          <a:schemeClr val="accent1">
            <a:lumMod val="60000"/>
            <a:lumOff val="40000"/>
            <a:alpha val="90000"/>
          </a:schemeClr>
        </a:solidFill>
      </dgm:spPr>
      <dgm:t>
        <a:bodyPr/>
        <a:lstStyle/>
        <a:p>
          <a:r>
            <a:rPr lang="en-US" sz="1100" b="1" i="0" u="none" strike="noStrike">
              <a:effectLst/>
              <a:latin typeface="Arial" panose="020B0604020202020204" pitchFamily="34" charset="0"/>
              <a:ea typeface="Verdana" panose="020B0604030504040204" pitchFamily="34" charset="0"/>
              <a:cs typeface="Arial" panose="020B0604020202020204" pitchFamily="34" charset="0"/>
            </a:rPr>
            <a:t>ES FINANSĒJUMS, EUR</a:t>
          </a:r>
          <a:endParaRPr lang="lv-LV" sz="1100" b="1"/>
        </a:p>
      </dgm:t>
    </dgm:pt>
    <dgm:pt modelId="{417E127F-D1CC-4FEA-84BA-8D5661A34D41}" type="parTrans" cxnId="{0B0E9981-2263-45AC-A2B5-CEEF02039681}">
      <dgm:prSet/>
      <dgm:spPr/>
      <dgm:t>
        <a:bodyPr/>
        <a:lstStyle/>
        <a:p>
          <a:endParaRPr lang="lv-LV"/>
        </a:p>
      </dgm:t>
    </dgm:pt>
    <dgm:pt modelId="{81F39B8D-4509-421D-8491-79B74B70EC94}" type="sibTrans" cxnId="{0B0E9981-2263-45AC-A2B5-CEEF02039681}">
      <dgm:prSet/>
      <dgm:spPr/>
      <dgm:t>
        <a:bodyPr/>
        <a:lstStyle/>
        <a:p>
          <a:endParaRPr lang="lv-LV"/>
        </a:p>
      </dgm:t>
    </dgm:pt>
    <dgm:pt modelId="{A3DA7B40-20C2-47B8-9060-FF8A3236B79C}">
      <dgm:prSet phldrT="[Text]" custT="1"/>
      <dgm:spPr>
        <a:solidFill>
          <a:schemeClr val="tx2">
            <a:lumMod val="40000"/>
            <a:lumOff val="60000"/>
            <a:alpha val="90000"/>
          </a:schemeClr>
        </a:solidFill>
      </dgm:spPr>
      <dgm:t>
        <a:bodyPr/>
        <a:lstStyle/>
        <a:p>
          <a:r>
            <a:rPr lang="lv-LV" sz="1100" b="1" i="0" u="none" strike="noStrike">
              <a:effectLst/>
              <a:latin typeface="Arial" panose="020B0604020202020204" pitchFamily="34" charset="0"/>
            </a:rPr>
            <a:t>SADAĻA</a:t>
          </a:r>
          <a:endParaRPr lang="lv-LV" sz="1100" b="1"/>
        </a:p>
      </dgm:t>
    </dgm:pt>
    <dgm:pt modelId="{4C44E25B-CD69-42ED-B561-BB85C8B7DBBC}" type="parTrans" cxnId="{3553F214-41E1-4B68-93EF-16FE0E9CAD89}">
      <dgm:prSet/>
      <dgm:spPr/>
      <dgm:t>
        <a:bodyPr/>
        <a:lstStyle/>
        <a:p>
          <a:endParaRPr lang="lv-LV"/>
        </a:p>
      </dgm:t>
    </dgm:pt>
    <dgm:pt modelId="{AEC434C6-1A8A-452C-B2CF-EBBEE62EC96E}" type="sibTrans" cxnId="{3553F214-41E1-4B68-93EF-16FE0E9CAD89}">
      <dgm:prSet/>
      <dgm:spPr/>
      <dgm:t>
        <a:bodyPr/>
        <a:lstStyle/>
        <a:p>
          <a:endParaRPr lang="lv-LV"/>
        </a:p>
      </dgm:t>
    </dgm:pt>
    <dgm:pt modelId="{1B92ACF0-E7E7-42B1-AD3A-63EA9149A346}" type="pres">
      <dgm:prSet presAssocID="{CF6690B5-DDBD-41A5-A951-EDF1E63FB246}" presName="Name0" presStyleCnt="0">
        <dgm:presLayoutVars>
          <dgm:chPref val="3"/>
          <dgm:dir/>
          <dgm:animLvl val="lvl"/>
          <dgm:resizeHandles/>
        </dgm:presLayoutVars>
      </dgm:prSet>
      <dgm:spPr/>
    </dgm:pt>
    <dgm:pt modelId="{64C0ED9A-364B-439D-8A29-1E3F47117210}" type="pres">
      <dgm:prSet presAssocID="{D33B9E8F-74F4-4C64-AA22-F789C88FB28C}" presName="horFlow" presStyleCnt="0"/>
      <dgm:spPr/>
    </dgm:pt>
    <dgm:pt modelId="{33A07DEE-25EA-4E5A-904D-8C2158D770E1}" type="pres">
      <dgm:prSet presAssocID="{D33B9E8F-74F4-4C64-AA22-F789C88FB28C}" presName="bigChev" presStyleLbl="node1" presStyleIdx="0" presStyleCnt="6"/>
      <dgm:spPr/>
    </dgm:pt>
    <dgm:pt modelId="{354C40CC-F760-4412-AB53-E60DEF147FED}" type="pres">
      <dgm:prSet presAssocID="{79FA8BCE-951F-4CD1-B86B-2C07B0D944E2}" presName="parTrans" presStyleCnt="0"/>
      <dgm:spPr/>
    </dgm:pt>
    <dgm:pt modelId="{FF1205E4-E14E-4483-8463-4C634C11D701}" type="pres">
      <dgm:prSet presAssocID="{EB2056E8-3E00-46B4-9B6D-181C56B77B6D}" presName="node" presStyleLbl="alignAccFollowNode1" presStyleIdx="0" presStyleCnt="18">
        <dgm:presLayoutVars>
          <dgm:bulletEnabled val="1"/>
        </dgm:presLayoutVars>
      </dgm:prSet>
      <dgm:spPr/>
    </dgm:pt>
    <dgm:pt modelId="{22C47C13-A483-495E-B0C2-C1F21346B485}" type="pres">
      <dgm:prSet presAssocID="{1868BD21-7B1E-4977-8425-BC0A1743FA83}" presName="sibTrans" presStyleCnt="0"/>
      <dgm:spPr/>
    </dgm:pt>
    <dgm:pt modelId="{0030C222-CE5F-4386-9794-011E554FE1A8}" type="pres">
      <dgm:prSet presAssocID="{F2E706EA-2E2E-4F5E-AAB0-5F521735AE53}" presName="node" presStyleLbl="alignAccFollowNode1" presStyleIdx="1" presStyleCnt="18">
        <dgm:presLayoutVars>
          <dgm:bulletEnabled val="1"/>
        </dgm:presLayoutVars>
      </dgm:prSet>
      <dgm:spPr/>
    </dgm:pt>
    <dgm:pt modelId="{C8A81438-EE0D-4661-BB07-94ABF0604A7A}" type="pres">
      <dgm:prSet presAssocID="{81F39B8D-4509-421D-8491-79B74B70EC94}" presName="sibTrans" presStyleCnt="0"/>
      <dgm:spPr/>
    </dgm:pt>
    <dgm:pt modelId="{11D51008-D1FF-48B4-A0B1-8CFCAE078F0F}" type="pres">
      <dgm:prSet presAssocID="{A3DA7B40-20C2-47B8-9060-FF8A3236B79C}" presName="node" presStyleLbl="alignAccFollowNode1" presStyleIdx="2" presStyleCnt="18" custScaleX="117161">
        <dgm:presLayoutVars>
          <dgm:bulletEnabled val="1"/>
        </dgm:presLayoutVars>
      </dgm:prSet>
      <dgm:spPr/>
    </dgm:pt>
    <dgm:pt modelId="{1922A124-C590-4D32-B614-A4BE9A2D091F}" type="pres">
      <dgm:prSet presAssocID="{D33B9E8F-74F4-4C64-AA22-F789C88FB28C}" presName="vSp" presStyleCnt="0"/>
      <dgm:spPr/>
    </dgm:pt>
    <dgm:pt modelId="{1990173A-CCAA-4FCC-9102-1B305ED8BA41}" type="pres">
      <dgm:prSet presAssocID="{CC68F17C-8447-4DA0-87F5-576F32A1F8B9}" presName="horFlow" presStyleCnt="0"/>
      <dgm:spPr/>
    </dgm:pt>
    <dgm:pt modelId="{DBDAFA3A-6D0E-45B4-9547-4742047F2014}" type="pres">
      <dgm:prSet presAssocID="{CC68F17C-8447-4DA0-87F5-576F32A1F8B9}" presName="bigChev" presStyleLbl="node1" presStyleIdx="1" presStyleCnt="6"/>
      <dgm:spPr/>
    </dgm:pt>
    <dgm:pt modelId="{FC2904EE-1250-437F-A39A-6E7625434F9B}" type="pres">
      <dgm:prSet presAssocID="{4707A87F-4210-4601-9B89-7608F16D92A3}" presName="parTrans" presStyleCnt="0"/>
      <dgm:spPr/>
    </dgm:pt>
    <dgm:pt modelId="{1277A6AD-E172-4EE4-866B-399F757C5BBB}" type="pres">
      <dgm:prSet presAssocID="{B6CC714E-F0F5-43A7-8F0E-3096F1DDB3D6}" presName="node" presStyleLbl="alignAccFollowNode1" presStyleIdx="3" presStyleCnt="18">
        <dgm:presLayoutVars>
          <dgm:bulletEnabled val="1"/>
        </dgm:presLayoutVars>
      </dgm:prSet>
      <dgm:spPr/>
    </dgm:pt>
    <dgm:pt modelId="{0E1D582B-15FB-4BE2-9ECF-8D0EDD6AE540}" type="pres">
      <dgm:prSet presAssocID="{608ACE01-C493-41E4-8624-4CE9497ABE15}" presName="sibTrans" presStyleCnt="0"/>
      <dgm:spPr/>
    </dgm:pt>
    <dgm:pt modelId="{D57B9702-70AE-4282-981E-23D28E3685D8}" type="pres">
      <dgm:prSet presAssocID="{21EC74C4-7EA8-411C-AF10-D2F271F0DAB4}" presName="node" presStyleLbl="alignAccFollowNode1" presStyleIdx="4" presStyleCnt="18">
        <dgm:presLayoutVars>
          <dgm:bulletEnabled val="1"/>
        </dgm:presLayoutVars>
      </dgm:prSet>
      <dgm:spPr/>
    </dgm:pt>
    <dgm:pt modelId="{042AAF8C-DDAC-4D67-92F2-D20E804CBD1E}" type="pres">
      <dgm:prSet presAssocID="{2AF7B6B1-F469-4223-8419-EC7ED51C19B0}" presName="sibTrans" presStyleCnt="0"/>
      <dgm:spPr/>
    </dgm:pt>
    <dgm:pt modelId="{A30FFAA9-BD36-4BBA-973E-6F6FB79740B0}" type="pres">
      <dgm:prSet presAssocID="{31E109F8-34A4-4AE1-B420-2AD7969E41E7}" presName="node" presStyleLbl="alignAccFollowNode1" presStyleIdx="5" presStyleCnt="18" custScaleX="117161">
        <dgm:presLayoutVars>
          <dgm:bulletEnabled val="1"/>
        </dgm:presLayoutVars>
      </dgm:prSet>
      <dgm:spPr/>
    </dgm:pt>
    <dgm:pt modelId="{58227FC1-E4A9-4FF2-91A7-8705F564DCD1}" type="pres">
      <dgm:prSet presAssocID="{CC68F17C-8447-4DA0-87F5-576F32A1F8B9}" presName="vSp" presStyleCnt="0"/>
      <dgm:spPr/>
    </dgm:pt>
    <dgm:pt modelId="{43A1078C-DEDA-4A13-8E57-CF2AB6C13C4B}" type="pres">
      <dgm:prSet presAssocID="{30F6D435-F9D4-4DC3-9986-3DA4C4879D42}" presName="horFlow" presStyleCnt="0"/>
      <dgm:spPr/>
    </dgm:pt>
    <dgm:pt modelId="{A5C58122-3EFC-4CB6-9F0F-B14CA4C74E3D}" type="pres">
      <dgm:prSet presAssocID="{30F6D435-F9D4-4DC3-9986-3DA4C4879D42}" presName="bigChev" presStyleLbl="node1" presStyleIdx="2" presStyleCnt="6"/>
      <dgm:spPr/>
    </dgm:pt>
    <dgm:pt modelId="{B262688E-98E8-4698-AF3F-5BC9CFA97525}" type="pres">
      <dgm:prSet presAssocID="{BF5CE06B-79A3-4C0F-B9BA-C2A700692C63}" presName="parTrans" presStyleCnt="0"/>
      <dgm:spPr/>
    </dgm:pt>
    <dgm:pt modelId="{866E762D-DD36-46E1-B2A8-C158FBE1ED9F}" type="pres">
      <dgm:prSet presAssocID="{A1868E18-7961-4E22-A67A-9C58E7EF96F5}" presName="node" presStyleLbl="alignAccFollowNode1" presStyleIdx="6" presStyleCnt="18">
        <dgm:presLayoutVars>
          <dgm:bulletEnabled val="1"/>
        </dgm:presLayoutVars>
      </dgm:prSet>
      <dgm:spPr/>
    </dgm:pt>
    <dgm:pt modelId="{3F795CD3-10A9-4075-B1D6-18EE92E69B50}" type="pres">
      <dgm:prSet presAssocID="{135BA4F0-5374-47CA-8A09-774907A387D1}" presName="sibTrans" presStyleCnt="0"/>
      <dgm:spPr/>
    </dgm:pt>
    <dgm:pt modelId="{E8DA7AE1-F0C9-4156-8582-20363D25EB82}" type="pres">
      <dgm:prSet presAssocID="{5BE3C287-5DC9-4C2E-8041-D0A9CE2647A6}" presName="node" presStyleLbl="alignAccFollowNode1" presStyleIdx="7" presStyleCnt="18">
        <dgm:presLayoutVars>
          <dgm:bulletEnabled val="1"/>
        </dgm:presLayoutVars>
      </dgm:prSet>
      <dgm:spPr/>
    </dgm:pt>
    <dgm:pt modelId="{4969EE32-D352-4892-9388-86DCB066361D}" type="pres">
      <dgm:prSet presAssocID="{D4CB2924-C333-49A4-B635-210C3D586D54}" presName="sibTrans" presStyleCnt="0"/>
      <dgm:spPr/>
    </dgm:pt>
    <dgm:pt modelId="{6E66B959-74FF-4B64-9201-6C0F0DBFF8BE}" type="pres">
      <dgm:prSet presAssocID="{8F8F36BC-B781-4D5A-85E2-DA82BF7D54E6}" presName="node" presStyleLbl="alignAccFollowNode1" presStyleIdx="8" presStyleCnt="18" custScaleX="117161">
        <dgm:presLayoutVars>
          <dgm:bulletEnabled val="1"/>
        </dgm:presLayoutVars>
      </dgm:prSet>
      <dgm:spPr/>
    </dgm:pt>
    <dgm:pt modelId="{772D637B-288B-441A-9325-33DDE1569F4D}" type="pres">
      <dgm:prSet presAssocID="{30F6D435-F9D4-4DC3-9986-3DA4C4879D42}" presName="vSp" presStyleCnt="0"/>
      <dgm:spPr/>
    </dgm:pt>
    <dgm:pt modelId="{2CFE33CF-4A13-4126-91C9-CCC00316E85A}" type="pres">
      <dgm:prSet presAssocID="{5F8C8106-83EE-47AE-B4C7-90FA9701C8B4}" presName="horFlow" presStyleCnt="0"/>
      <dgm:spPr/>
    </dgm:pt>
    <dgm:pt modelId="{070A17E0-613B-4751-A407-B52E3F99302E}" type="pres">
      <dgm:prSet presAssocID="{5F8C8106-83EE-47AE-B4C7-90FA9701C8B4}" presName="bigChev" presStyleLbl="node1" presStyleIdx="3" presStyleCnt="6" custLinFactNeighborX="9426" custLinFactNeighborY="1538"/>
      <dgm:spPr/>
    </dgm:pt>
    <dgm:pt modelId="{0CDBB311-5EAB-4589-9BCD-720E952E2F13}" type="pres">
      <dgm:prSet presAssocID="{DE56CBB7-1D68-43DD-9EFC-CC8091CB8306}" presName="parTrans" presStyleCnt="0"/>
      <dgm:spPr/>
    </dgm:pt>
    <dgm:pt modelId="{81D10256-F0C4-4651-B639-05F69BBDE347}" type="pres">
      <dgm:prSet presAssocID="{D684B29D-230A-4B8D-8175-9B3216225409}" presName="node" presStyleLbl="alignAccFollowNode1" presStyleIdx="9" presStyleCnt="18">
        <dgm:presLayoutVars>
          <dgm:bulletEnabled val="1"/>
        </dgm:presLayoutVars>
      </dgm:prSet>
      <dgm:spPr/>
    </dgm:pt>
    <dgm:pt modelId="{3FE9DCC2-B3FD-4FFB-836C-8C6BAD72FCDB}" type="pres">
      <dgm:prSet presAssocID="{716772E8-8B7D-4A2F-B13D-E34D24BE7130}" presName="sibTrans" presStyleCnt="0"/>
      <dgm:spPr/>
    </dgm:pt>
    <dgm:pt modelId="{BCFCC28E-A665-491D-9F73-B8C695BADCFA}" type="pres">
      <dgm:prSet presAssocID="{33ECBB17-5DD0-4872-8BE5-7ABDB63642CD}" presName="node" presStyleLbl="alignAccFollowNode1" presStyleIdx="10" presStyleCnt="18">
        <dgm:presLayoutVars>
          <dgm:bulletEnabled val="1"/>
        </dgm:presLayoutVars>
      </dgm:prSet>
      <dgm:spPr/>
    </dgm:pt>
    <dgm:pt modelId="{2D920BB6-5D82-4490-90BB-DD4CF4876AE7}" type="pres">
      <dgm:prSet presAssocID="{242BD3C7-115C-4F62-AB03-FE011AF9C5ED}" presName="sibTrans" presStyleCnt="0"/>
      <dgm:spPr/>
    </dgm:pt>
    <dgm:pt modelId="{12104D0C-DFD3-41DB-A612-B40E56F47603}" type="pres">
      <dgm:prSet presAssocID="{226430EC-9F81-4E58-B7F5-5CEC30C26693}" presName="node" presStyleLbl="alignAccFollowNode1" presStyleIdx="11" presStyleCnt="18" custScaleX="117161">
        <dgm:presLayoutVars>
          <dgm:bulletEnabled val="1"/>
        </dgm:presLayoutVars>
      </dgm:prSet>
      <dgm:spPr/>
    </dgm:pt>
    <dgm:pt modelId="{0CFAF1E6-968A-4A78-B22C-ACD243C4AF30}" type="pres">
      <dgm:prSet presAssocID="{5F8C8106-83EE-47AE-B4C7-90FA9701C8B4}" presName="vSp" presStyleCnt="0"/>
      <dgm:spPr/>
    </dgm:pt>
    <dgm:pt modelId="{CA7EB617-988C-4717-8D15-181BD81741C6}" type="pres">
      <dgm:prSet presAssocID="{AB42BE3E-5EB7-4868-B33B-3304B471929D}" presName="horFlow" presStyleCnt="0"/>
      <dgm:spPr/>
    </dgm:pt>
    <dgm:pt modelId="{253409EB-5F69-4BCB-A5FB-35845CFAE0F4}" type="pres">
      <dgm:prSet presAssocID="{AB42BE3E-5EB7-4868-B33B-3304B471929D}" presName="bigChev" presStyleLbl="node1" presStyleIdx="4" presStyleCnt="6" custLinFactNeighborX="9426" custLinFactNeighborY="1538"/>
      <dgm:spPr/>
    </dgm:pt>
    <dgm:pt modelId="{641E9A4B-704B-4A17-B729-6A75E8B1F5E7}" type="pres">
      <dgm:prSet presAssocID="{20776C18-1365-4499-92E0-8BCF9D62074A}" presName="parTrans" presStyleCnt="0"/>
      <dgm:spPr/>
    </dgm:pt>
    <dgm:pt modelId="{E9FA67CB-BD31-4999-BF5F-048CF7F016C8}" type="pres">
      <dgm:prSet presAssocID="{356E3AF4-380C-43EA-891D-0281820510B6}" presName="node" presStyleLbl="alignAccFollowNode1" presStyleIdx="12" presStyleCnt="18">
        <dgm:presLayoutVars>
          <dgm:bulletEnabled val="1"/>
        </dgm:presLayoutVars>
      </dgm:prSet>
      <dgm:spPr/>
    </dgm:pt>
    <dgm:pt modelId="{352E1F2E-FAA1-41BE-877B-C3DB33A63043}" type="pres">
      <dgm:prSet presAssocID="{B533D9B6-7DDE-467B-812C-D66C7CB45135}" presName="sibTrans" presStyleCnt="0"/>
      <dgm:spPr/>
    </dgm:pt>
    <dgm:pt modelId="{04ABE06B-31DA-476E-A504-92B61D20CC14}" type="pres">
      <dgm:prSet presAssocID="{BD1A96D3-3DE5-4E1A-931D-14790D7ACEEA}" presName="node" presStyleLbl="alignAccFollowNode1" presStyleIdx="13" presStyleCnt="18">
        <dgm:presLayoutVars>
          <dgm:bulletEnabled val="1"/>
        </dgm:presLayoutVars>
      </dgm:prSet>
      <dgm:spPr/>
    </dgm:pt>
    <dgm:pt modelId="{226A5B18-B928-4BCB-A734-4F6B55DADEE8}" type="pres">
      <dgm:prSet presAssocID="{9EBF6F83-AFDA-451C-9872-14435647C5B2}" presName="sibTrans" presStyleCnt="0"/>
      <dgm:spPr/>
    </dgm:pt>
    <dgm:pt modelId="{1145CF60-50EA-4B31-B325-21E96E1C572D}" type="pres">
      <dgm:prSet presAssocID="{938888AF-BC34-4870-A792-37BD49CC25BD}" presName="node" presStyleLbl="alignAccFollowNode1" presStyleIdx="14" presStyleCnt="18" custScaleX="117161">
        <dgm:presLayoutVars>
          <dgm:bulletEnabled val="1"/>
        </dgm:presLayoutVars>
      </dgm:prSet>
      <dgm:spPr/>
    </dgm:pt>
    <dgm:pt modelId="{B7A4B343-A722-4180-9AB4-EBEEC87405D9}" type="pres">
      <dgm:prSet presAssocID="{AB42BE3E-5EB7-4868-B33B-3304B471929D}" presName="vSp" presStyleCnt="0"/>
      <dgm:spPr/>
    </dgm:pt>
    <dgm:pt modelId="{307BFED0-E776-41BB-A730-54534BF3E8AE}" type="pres">
      <dgm:prSet presAssocID="{B3FFD00E-4481-4DD0-94AF-666A23EBDB70}" presName="horFlow" presStyleCnt="0"/>
      <dgm:spPr/>
    </dgm:pt>
    <dgm:pt modelId="{DE0136D6-13DD-40D3-B233-CE5DE8CD4CF6}" type="pres">
      <dgm:prSet presAssocID="{B3FFD00E-4481-4DD0-94AF-666A23EBDB70}" presName="bigChev" presStyleLbl="node1" presStyleIdx="5" presStyleCnt="6" custLinFactNeighborX="9426" custLinFactNeighborY="1538"/>
      <dgm:spPr/>
    </dgm:pt>
    <dgm:pt modelId="{8EC2CE76-5B24-4F09-A250-9EBCA0259924}" type="pres">
      <dgm:prSet presAssocID="{A46D3FE9-DCAF-480D-BBD7-C782DBFDCB54}" presName="parTrans" presStyleCnt="0"/>
      <dgm:spPr/>
    </dgm:pt>
    <dgm:pt modelId="{D551CB85-E1A2-4B3C-AD9F-530B4F35F6D2}" type="pres">
      <dgm:prSet presAssocID="{D41CCBDA-FD70-4314-9262-27CDC35DED05}" presName="node" presStyleLbl="alignAccFollowNode1" presStyleIdx="15" presStyleCnt="18">
        <dgm:presLayoutVars>
          <dgm:bulletEnabled val="1"/>
        </dgm:presLayoutVars>
      </dgm:prSet>
      <dgm:spPr/>
    </dgm:pt>
    <dgm:pt modelId="{2072788F-227E-493A-8D6F-04F639EA8233}" type="pres">
      <dgm:prSet presAssocID="{F5D9DC86-CF90-4C80-9F34-9C51C56F4D15}" presName="sibTrans" presStyleCnt="0"/>
      <dgm:spPr/>
    </dgm:pt>
    <dgm:pt modelId="{10820C76-6D62-4F69-81B8-D91A3405AB25}" type="pres">
      <dgm:prSet presAssocID="{763E7A44-47F5-4C8B-B599-121D87126A88}" presName="node" presStyleLbl="alignAccFollowNode1" presStyleIdx="16" presStyleCnt="18">
        <dgm:presLayoutVars>
          <dgm:bulletEnabled val="1"/>
        </dgm:presLayoutVars>
      </dgm:prSet>
      <dgm:spPr/>
    </dgm:pt>
    <dgm:pt modelId="{A21A2198-5EEB-4C12-9CB3-1E7B88446B15}" type="pres">
      <dgm:prSet presAssocID="{2D857569-ED92-414A-A72F-AC5DE46D5E1C}" presName="sibTrans" presStyleCnt="0"/>
      <dgm:spPr/>
    </dgm:pt>
    <dgm:pt modelId="{AC382751-20A3-4A74-A477-58C5D4C80679}" type="pres">
      <dgm:prSet presAssocID="{85DD889E-BB90-4819-AC74-92F7043F8846}" presName="node" presStyleLbl="alignAccFollowNode1" presStyleIdx="17" presStyleCnt="18" custScaleX="117161">
        <dgm:presLayoutVars>
          <dgm:bulletEnabled val="1"/>
        </dgm:presLayoutVars>
      </dgm:prSet>
      <dgm:spPr/>
    </dgm:pt>
  </dgm:ptLst>
  <dgm:cxnLst>
    <dgm:cxn modelId="{9BDDE014-AD9B-4BF5-9C28-91A9A79BED10}" type="presOf" srcId="{21EC74C4-7EA8-411C-AF10-D2F271F0DAB4}" destId="{D57B9702-70AE-4282-981E-23D28E3685D8}" srcOrd="0" destOrd="0" presId="urn:microsoft.com/office/officeart/2005/8/layout/lProcess3"/>
    <dgm:cxn modelId="{3553F214-41E1-4B68-93EF-16FE0E9CAD89}" srcId="{D33B9E8F-74F4-4C64-AA22-F789C88FB28C}" destId="{A3DA7B40-20C2-47B8-9060-FF8A3236B79C}" srcOrd="2" destOrd="0" parTransId="{4C44E25B-CD69-42ED-B561-BB85C8B7DBBC}" sibTransId="{AEC434C6-1A8A-452C-B2CF-EBBEE62EC96E}"/>
    <dgm:cxn modelId="{31A98A15-58E2-477F-ADF5-051B013467A4}" type="presOf" srcId="{AB42BE3E-5EB7-4868-B33B-3304B471929D}" destId="{253409EB-5F69-4BCB-A5FB-35845CFAE0F4}" srcOrd="0" destOrd="0" presId="urn:microsoft.com/office/officeart/2005/8/layout/lProcess3"/>
    <dgm:cxn modelId="{844C0C1F-7377-4884-B840-D6D436ACFAEA}" type="presOf" srcId="{85DD889E-BB90-4819-AC74-92F7043F8846}" destId="{AC382751-20A3-4A74-A477-58C5D4C80679}" srcOrd="0" destOrd="0" presId="urn:microsoft.com/office/officeart/2005/8/layout/lProcess3"/>
    <dgm:cxn modelId="{73D1AC26-E473-4B03-9834-7DE124EAA822}" type="presOf" srcId="{226430EC-9F81-4E58-B7F5-5CEC30C26693}" destId="{12104D0C-DFD3-41DB-A612-B40E56F47603}" srcOrd="0" destOrd="0" presId="urn:microsoft.com/office/officeart/2005/8/layout/lProcess3"/>
    <dgm:cxn modelId="{C90BE227-A009-429B-BE25-02ED879842A7}" type="presOf" srcId="{31E109F8-34A4-4AE1-B420-2AD7969E41E7}" destId="{A30FFAA9-BD36-4BBA-973E-6F6FB79740B0}" srcOrd="0" destOrd="0" presId="urn:microsoft.com/office/officeart/2005/8/layout/lProcess3"/>
    <dgm:cxn modelId="{50F26628-AEA3-43F6-9823-5E7C77321558}" type="presOf" srcId="{356E3AF4-380C-43EA-891D-0281820510B6}" destId="{E9FA67CB-BD31-4999-BF5F-048CF7F016C8}" srcOrd="0" destOrd="0" presId="urn:microsoft.com/office/officeart/2005/8/layout/lProcess3"/>
    <dgm:cxn modelId="{BDE4C828-4140-4745-8D21-D3FD86FE606E}" type="presOf" srcId="{5F8C8106-83EE-47AE-B4C7-90FA9701C8B4}" destId="{070A17E0-613B-4751-A407-B52E3F99302E}" srcOrd="0" destOrd="0" presId="urn:microsoft.com/office/officeart/2005/8/layout/lProcess3"/>
    <dgm:cxn modelId="{AAA9C52D-6A51-41EB-A2E6-6E9A23A3270A}" type="presOf" srcId="{CF6690B5-DDBD-41A5-A951-EDF1E63FB246}" destId="{1B92ACF0-E7E7-42B1-AD3A-63EA9149A346}" srcOrd="0" destOrd="0" presId="urn:microsoft.com/office/officeart/2005/8/layout/lProcess3"/>
    <dgm:cxn modelId="{66B0A833-23EC-4DF8-A85B-CDA863F1D2CA}" type="presOf" srcId="{B3FFD00E-4481-4DD0-94AF-666A23EBDB70}" destId="{DE0136D6-13DD-40D3-B233-CE5DE8CD4CF6}" srcOrd="0" destOrd="0" presId="urn:microsoft.com/office/officeart/2005/8/layout/lProcess3"/>
    <dgm:cxn modelId="{6F7AEF35-58A4-483F-9FCF-3DE1A707C96E}" type="presOf" srcId="{BD1A96D3-3DE5-4E1A-931D-14790D7ACEEA}" destId="{04ABE06B-31DA-476E-A504-92B61D20CC14}" srcOrd="0" destOrd="0" presId="urn:microsoft.com/office/officeart/2005/8/layout/lProcess3"/>
    <dgm:cxn modelId="{96F05339-4B09-4E3C-BFEE-DDB5FFF11792}" type="presOf" srcId="{A1868E18-7961-4E22-A67A-9C58E7EF96F5}" destId="{866E762D-DD36-46E1-B2A8-C158FBE1ED9F}" srcOrd="0" destOrd="0" presId="urn:microsoft.com/office/officeart/2005/8/layout/lProcess3"/>
    <dgm:cxn modelId="{E9AD5B3E-F1DE-46FB-9BD1-9912FBA9DFBD}" srcId="{CF6690B5-DDBD-41A5-A951-EDF1E63FB246}" destId="{30F6D435-F9D4-4DC3-9986-3DA4C4879D42}" srcOrd="2" destOrd="0" parTransId="{946ED4D9-F916-413D-BE36-47B54A38ABEC}" sibTransId="{FBD8EDCB-8F00-4235-9145-AEE99710A770}"/>
    <dgm:cxn modelId="{AE1DA360-7CF4-4037-816E-13A8B764EE27}" type="presOf" srcId="{763E7A44-47F5-4C8B-B599-121D87126A88}" destId="{10820C76-6D62-4F69-81B8-D91A3405AB25}" srcOrd="0" destOrd="0" presId="urn:microsoft.com/office/officeart/2005/8/layout/lProcess3"/>
    <dgm:cxn modelId="{77A9AA61-444F-4120-962D-1CD783752984}" type="presOf" srcId="{D41CCBDA-FD70-4314-9262-27CDC35DED05}" destId="{D551CB85-E1A2-4B3C-AD9F-530B4F35F6D2}" srcOrd="0" destOrd="0" presId="urn:microsoft.com/office/officeart/2005/8/layout/lProcess3"/>
    <dgm:cxn modelId="{5E0AD365-EBAF-43A8-ADA9-066B54B18E56}" srcId="{30F6D435-F9D4-4DC3-9986-3DA4C4879D42}" destId="{A1868E18-7961-4E22-A67A-9C58E7EF96F5}" srcOrd="0" destOrd="0" parTransId="{BF5CE06B-79A3-4C0F-B9BA-C2A700692C63}" sibTransId="{135BA4F0-5374-47CA-8A09-774907A387D1}"/>
    <dgm:cxn modelId="{74430946-935F-40D7-A679-592D8C4DEC39}" srcId="{B3FFD00E-4481-4DD0-94AF-666A23EBDB70}" destId="{D41CCBDA-FD70-4314-9262-27CDC35DED05}" srcOrd="0" destOrd="0" parTransId="{A46D3FE9-DCAF-480D-BBD7-C782DBFDCB54}" sibTransId="{F5D9DC86-CF90-4C80-9F34-9C51C56F4D15}"/>
    <dgm:cxn modelId="{47208B46-D3D8-4A2C-8FC2-5B9C320A466B}" srcId="{5F8C8106-83EE-47AE-B4C7-90FA9701C8B4}" destId="{226430EC-9F81-4E58-B7F5-5CEC30C26693}" srcOrd="2" destOrd="0" parTransId="{E84D9510-0801-4580-9B46-1B3EF5C9CEA4}" sibTransId="{2AAB8536-4FE7-4629-B54A-3977F408162B}"/>
    <dgm:cxn modelId="{03497568-5330-418F-910F-7F07A347C923}" srcId="{AB42BE3E-5EB7-4868-B33B-3304B471929D}" destId="{BD1A96D3-3DE5-4E1A-931D-14790D7ACEEA}" srcOrd="1" destOrd="0" parTransId="{3308ADE4-13D2-4315-9176-F68FAE87162C}" sibTransId="{9EBF6F83-AFDA-451C-9872-14435647C5B2}"/>
    <dgm:cxn modelId="{3AD86549-1741-4D0A-9993-DEABAF2110E1}" type="presOf" srcId="{8F8F36BC-B781-4D5A-85E2-DA82BF7D54E6}" destId="{6E66B959-74FF-4B64-9201-6C0F0DBFF8BE}" srcOrd="0" destOrd="0" presId="urn:microsoft.com/office/officeart/2005/8/layout/lProcess3"/>
    <dgm:cxn modelId="{FA3E6D4A-4075-4D94-A856-D09B810CD049}" srcId="{5F8C8106-83EE-47AE-B4C7-90FA9701C8B4}" destId="{D684B29D-230A-4B8D-8175-9B3216225409}" srcOrd="0" destOrd="0" parTransId="{DE56CBB7-1D68-43DD-9EFC-CC8091CB8306}" sibTransId="{716772E8-8B7D-4A2F-B13D-E34D24BE7130}"/>
    <dgm:cxn modelId="{5BA9076F-4870-4185-9FD7-6AD990FFD872}" type="presOf" srcId="{A3DA7B40-20C2-47B8-9060-FF8A3236B79C}" destId="{11D51008-D1FF-48B4-A0B1-8CFCAE078F0F}" srcOrd="0" destOrd="0" presId="urn:microsoft.com/office/officeart/2005/8/layout/lProcess3"/>
    <dgm:cxn modelId="{14882D70-9DB6-4D3F-9692-0D5B868F68A0}" srcId="{30F6D435-F9D4-4DC3-9986-3DA4C4879D42}" destId="{8F8F36BC-B781-4D5A-85E2-DA82BF7D54E6}" srcOrd="2" destOrd="0" parTransId="{D43802D1-4E96-4023-9FA1-3750DFAA5F9B}" sibTransId="{B2F37C9E-53E3-407C-8965-D6E66868EC81}"/>
    <dgm:cxn modelId="{3CCD3854-D26D-4558-9F1D-A5AA14E65399}" srcId="{CF6690B5-DDBD-41A5-A951-EDF1E63FB246}" destId="{AB42BE3E-5EB7-4868-B33B-3304B471929D}" srcOrd="4" destOrd="0" parTransId="{A1C794DF-1F0C-47BD-A2F0-EE452BA1B706}" sibTransId="{C348B8BB-4FB4-4713-9051-6F37114856E4}"/>
    <dgm:cxn modelId="{237A4877-ECCF-45DB-83FF-781A3D0785E5}" srcId="{CC68F17C-8447-4DA0-87F5-576F32A1F8B9}" destId="{B6CC714E-F0F5-43A7-8F0E-3096F1DDB3D6}" srcOrd="0" destOrd="0" parTransId="{4707A87F-4210-4601-9B89-7608F16D92A3}" sibTransId="{608ACE01-C493-41E4-8624-4CE9497ABE15}"/>
    <dgm:cxn modelId="{0B0E9981-2263-45AC-A2B5-CEEF02039681}" srcId="{D33B9E8F-74F4-4C64-AA22-F789C88FB28C}" destId="{F2E706EA-2E2E-4F5E-AAB0-5F521735AE53}" srcOrd="1" destOrd="0" parTransId="{417E127F-D1CC-4FEA-84BA-8D5661A34D41}" sibTransId="{81F39B8D-4509-421D-8491-79B74B70EC94}"/>
    <dgm:cxn modelId="{F76E6A83-6303-4CDB-84CC-7B31ABCC5718}" srcId="{5F8C8106-83EE-47AE-B4C7-90FA9701C8B4}" destId="{33ECBB17-5DD0-4872-8BE5-7ABDB63642CD}" srcOrd="1" destOrd="0" parTransId="{D2D0BDC8-99F6-4410-A02E-2CB53A7FCFCB}" sibTransId="{242BD3C7-115C-4F62-AB03-FE011AF9C5ED}"/>
    <dgm:cxn modelId="{F41B6C83-8D54-463B-9903-2F070F2BC7DE}" type="presOf" srcId="{B6CC714E-F0F5-43A7-8F0E-3096F1DDB3D6}" destId="{1277A6AD-E172-4EE4-866B-399F757C5BBB}" srcOrd="0" destOrd="0" presId="urn:microsoft.com/office/officeart/2005/8/layout/lProcess3"/>
    <dgm:cxn modelId="{E120E28C-ED68-4DA2-8323-28D2B1DFEC72}" type="presOf" srcId="{D33B9E8F-74F4-4C64-AA22-F789C88FB28C}" destId="{33A07DEE-25EA-4E5A-904D-8C2158D770E1}" srcOrd="0" destOrd="0" presId="urn:microsoft.com/office/officeart/2005/8/layout/lProcess3"/>
    <dgm:cxn modelId="{424A728E-6AC9-4211-BC1A-ECC7FE5168F8}" srcId="{B3FFD00E-4481-4DD0-94AF-666A23EBDB70}" destId="{85DD889E-BB90-4819-AC74-92F7043F8846}" srcOrd="2" destOrd="0" parTransId="{877DE0E3-2CD5-43B0-A143-544C585A1137}" sibTransId="{ED1BF224-9616-4284-96DA-C56A8DC63C92}"/>
    <dgm:cxn modelId="{2A2AF792-E9EA-4EC0-88AE-FD976291A677}" srcId="{CF6690B5-DDBD-41A5-A951-EDF1E63FB246}" destId="{B3FFD00E-4481-4DD0-94AF-666A23EBDB70}" srcOrd="5" destOrd="0" parTransId="{1CA2BD1A-7BC6-488B-B083-E87BAEB84391}" sibTransId="{01B53644-CD1A-415F-B084-0DE0EBC3861D}"/>
    <dgm:cxn modelId="{8F37849C-C8B9-4B3F-9411-FAE13FDB8332}" type="presOf" srcId="{F2E706EA-2E2E-4F5E-AAB0-5F521735AE53}" destId="{0030C222-CE5F-4386-9794-011E554FE1A8}" srcOrd="0" destOrd="0" presId="urn:microsoft.com/office/officeart/2005/8/layout/lProcess3"/>
    <dgm:cxn modelId="{6B88A6A5-EEC9-4F30-BA87-94B0109AA4AB}" srcId="{D33B9E8F-74F4-4C64-AA22-F789C88FB28C}" destId="{EB2056E8-3E00-46B4-9B6D-181C56B77B6D}" srcOrd="0" destOrd="0" parTransId="{79FA8BCE-951F-4CD1-B86B-2C07B0D944E2}" sibTransId="{1868BD21-7B1E-4977-8425-BC0A1743FA83}"/>
    <dgm:cxn modelId="{144825A6-E15C-48F1-9620-2EAE51F56C4C}" type="presOf" srcId="{EB2056E8-3E00-46B4-9B6D-181C56B77B6D}" destId="{FF1205E4-E14E-4483-8463-4C634C11D701}" srcOrd="0" destOrd="0" presId="urn:microsoft.com/office/officeart/2005/8/layout/lProcess3"/>
    <dgm:cxn modelId="{BAA7E8A7-EED2-4476-B837-A80E0B69AB51}" srcId="{CF6690B5-DDBD-41A5-A951-EDF1E63FB246}" destId="{CC68F17C-8447-4DA0-87F5-576F32A1F8B9}" srcOrd="1" destOrd="0" parTransId="{1744AC09-A6E2-432F-B037-FAA18B751455}" sibTransId="{04763C82-E013-4A64-A08F-1BBCB496EF66}"/>
    <dgm:cxn modelId="{33F4EFAE-65C9-41FB-BBFB-8B5B3499A199}" srcId="{30F6D435-F9D4-4DC3-9986-3DA4C4879D42}" destId="{5BE3C287-5DC9-4C2E-8041-D0A9CE2647A6}" srcOrd="1" destOrd="0" parTransId="{F04C78C2-DD7B-4CCF-9D9D-4269D9728CBE}" sibTransId="{D4CB2924-C333-49A4-B635-210C3D586D54}"/>
    <dgm:cxn modelId="{B69589C1-255C-4D7F-8BD4-F4CF12EEB649}" srcId="{CC68F17C-8447-4DA0-87F5-576F32A1F8B9}" destId="{21EC74C4-7EA8-411C-AF10-D2F271F0DAB4}" srcOrd="1" destOrd="0" parTransId="{FB3862B9-CC4E-4D5C-AB26-E2BF23C5D7E2}" sibTransId="{2AF7B6B1-F469-4223-8419-EC7ED51C19B0}"/>
    <dgm:cxn modelId="{7D7A2AC4-BCC0-4774-9401-3B48661151DA}" srcId="{B3FFD00E-4481-4DD0-94AF-666A23EBDB70}" destId="{763E7A44-47F5-4C8B-B599-121D87126A88}" srcOrd="1" destOrd="0" parTransId="{AFDFA8DB-F816-4B38-8BC9-878556E53ED2}" sibTransId="{2D857569-ED92-414A-A72F-AC5DE46D5E1C}"/>
    <dgm:cxn modelId="{7E820AC5-5CA3-4452-8ABE-B43F3CAA6D95}" type="presOf" srcId="{938888AF-BC34-4870-A792-37BD49CC25BD}" destId="{1145CF60-50EA-4B31-B325-21E96E1C572D}" srcOrd="0" destOrd="0" presId="urn:microsoft.com/office/officeart/2005/8/layout/lProcess3"/>
    <dgm:cxn modelId="{480F83D3-0010-42D1-BCC0-1D0C728EDB42}" type="presOf" srcId="{30F6D435-F9D4-4DC3-9986-3DA4C4879D42}" destId="{A5C58122-3EFC-4CB6-9F0F-B14CA4C74E3D}" srcOrd="0" destOrd="0" presId="urn:microsoft.com/office/officeart/2005/8/layout/lProcess3"/>
    <dgm:cxn modelId="{5D6281D6-5F35-47AA-82EE-5B9DF62C2D37}" srcId="{CC68F17C-8447-4DA0-87F5-576F32A1F8B9}" destId="{31E109F8-34A4-4AE1-B420-2AD7969E41E7}" srcOrd="2" destOrd="0" parTransId="{9D410587-7631-46A1-8EB4-B6EB5C05740B}" sibTransId="{34885984-02D7-46C6-8CC1-88F9D444D2B8}"/>
    <dgm:cxn modelId="{D6025EDC-4783-4905-9BD2-B207CDED100C}" srcId="{CF6690B5-DDBD-41A5-A951-EDF1E63FB246}" destId="{D33B9E8F-74F4-4C64-AA22-F789C88FB28C}" srcOrd="0" destOrd="0" parTransId="{26210D5D-4003-4268-8EB3-4C6935DF1ACD}" sibTransId="{93B796AA-406C-4D5A-A288-80935C2B0370}"/>
    <dgm:cxn modelId="{8EF833DE-A9E0-4306-8CD9-6E682F2A7574}" srcId="{CF6690B5-DDBD-41A5-A951-EDF1E63FB246}" destId="{5F8C8106-83EE-47AE-B4C7-90FA9701C8B4}" srcOrd="3" destOrd="0" parTransId="{15743BE3-8F6A-4EC0-B65F-92D82E952494}" sibTransId="{C9110A02-F975-4A88-9F51-15A58D72FA85}"/>
    <dgm:cxn modelId="{C80DAAEA-AB20-44B5-8C97-0D5CC117E1FC}" srcId="{AB42BE3E-5EB7-4868-B33B-3304B471929D}" destId="{356E3AF4-380C-43EA-891D-0281820510B6}" srcOrd="0" destOrd="0" parTransId="{20776C18-1365-4499-92E0-8BCF9D62074A}" sibTransId="{B533D9B6-7DDE-467B-812C-D66C7CB45135}"/>
    <dgm:cxn modelId="{CF8BF3EE-47DB-4AD0-B53C-E76CAE1274DF}" type="presOf" srcId="{5BE3C287-5DC9-4C2E-8041-D0A9CE2647A6}" destId="{E8DA7AE1-F0C9-4156-8582-20363D25EB82}" srcOrd="0" destOrd="0" presId="urn:microsoft.com/office/officeart/2005/8/layout/lProcess3"/>
    <dgm:cxn modelId="{8F36F2F2-93DA-4CDA-ADA7-786A074D6E5F}" type="presOf" srcId="{33ECBB17-5DD0-4872-8BE5-7ABDB63642CD}" destId="{BCFCC28E-A665-491D-9F73-B8C695BADCFA}" srcOrd="0" destOrd="0" presId="urn:microsoft.com/office/officeart/2005/8/layout/lProcess3"/>
    <dgm:cxn modelId="{18A3DEFC-C048-4838-BBA3-1C46B64AF4B9}" type="presOf" srcId="{D684B29D-230A-4B8D-8175-9B3216225409}" destId="{81D10256-F0C4-4651-B639-05F69BBDE347}" srcOrd="0" destOrd="0" presId="urn:microsoft.com/office/officeart/2005/8/layout/lProcess3"/>
    <dgm:cxn modelId="{D7837AFE-3B6A-4CD6-A644-F37DBEB7061D}" type="presOf" srcId="{CC68F17C-8447-4DA0-87F5-576F32A1F8B9}" destId="{DBDAFA3A-6D0E-45B4-9547-4742047F2014}" srcOrd="0" destOrd="0" presId="urn:microsoft.com/office/officeart/2005/8/layout/lProcess3"/>
    <dgm:cxn modelId="{DEFEFBFF-2362-440B-AFE8-80255B30359B}" srcId="{AB42BE3E-5EB7-4868-B33B-3304B471929D}" destId="{938888AF-BC34-4870-A792-37BD49CC25BD}" srcOrd="2" destOrd="0" parTransId="{A8D8C5B7-A3B4-4397-AE61-CD974223D0BF}" sibTransId="{A1199198-A2F8-4869-BC34-9DE13959988F}"/>
    <dgm:cxn modelId="{992F493F-5B35-45FC-B4BE-82564312A38D}" type="presParOf" srcId="{1B92ACF0-E7E7-42B1-AD3A-63EA9149A346}" destId="{64C0ED9A-364B-439D-8A29-1E3F47117210}" srcOrd="0" destOrd="0" presId="urn:microsoft.com/office/officeart/2005/8/layout/lProcess3"/>
    <dgm:cxn modelId="{9E5F794C-A75C-4D1D-93D9-DFA2B0B7CE39}" type="presParOf" srcId="{64C0ED9A-364B-439D-8A29-1E3F47117210}" destId="{33A07DEE-25EA-4E5A-904D-8C2158D770E1}" srcOrd="0" destOrd="0" presId="urn:microsoft.com/office/officeart/2005/8/layout/lProcess3"/>
    <dgm:cxn modelId="{F2A397B2-7804-4FBA-8AB7-3E3A84A582A6}" type="presParOf" srcId="{64C0ED9A-364B-439D-8A29-1E3F47117210}" destId="{354C40CC-F760-4412-AB53-E60DEF147FED}" srcOrd="1" destOrd="0" presId="urn:microsoft.com/office/officeart/2005/8/layout/lProcess3"/>
    <dgm:cxn modelId="{8C046126-038B-4D6A-8B16-D4C081C0FD2B}" type="presParOf" srcId="{64C0ED9A-364B-439D-8A29-1E3F47117210}" destId="{FF1205E4-E14E-4483-8463-4C634C11D701}" srcOrd="2" destOrd="0" presId="urn:microsoft.com/office/officeart/2005/8/layout/lProcess3"/>
    <dgm:cxn modelId="{0DC8D9CD-F1A0-430B-ABE8-D5CEBF927CAE}" type="presParOf" srcId="{64C0ED9A-364B-439D-8A29-1E3F47117210}" destId="{22C47C13-A483-495E-B0C2-C1F21346B485}" srcOrd="3" destOrd="0" presId="urn:microsoft.com/office/officeart/2005/8/layout/lProcess3"/>
    <dgm:cxn modelId="{454285EC-C9B0-4A6B-B3B1-7424DB4F887E}" type="presParOf" srcId="{64C0ED9A-364B-439D-8A29-1E3F47117210}" destId="{0030C222-CE5F-4386-9794-011E554FE1A8}" srcOrd="4" destOrd="0" presId="urn:microsoft.com/office/officeart/2005/8/layout/lProcess3"/>
    <dgm:cxn modelId="{00F4514A-9F5C-4995-AB5B-A1CA606C228C}" type="presParOf" srcId="{64C0ED9A-364B-439D-8A29-1E3F47117210}" destId="{C8A81438-EE0D-4661-BB07-94ABF0604A7A}" srcOrd="5" destOrd="0" presId="urn:microsoft.com/office/officeart/2005/8/layout/lProcess3"/>
    <dgm:cxn modelId="{192915E6-58E0-47B6-8343-071CF3B2294E}" type="presParOf" srcId="{64C0ED9A-364B-439D-8A29-1E3F47117210}" destId="{11D51008-D1FF-48B4-A0B1-8CFCAE078F0F}" srcOrd="6" destOrd="0" presId="urn:microsoft.com/office/officeart/2005/8/layout/lProcess3"/>
    <dgm:cxn modelId="{C7ED75C6-4D03-437E-B5E4-EE4A3662A960}" type="presParOf" srcId="{1B92ACF0-E7E7-42B1-AD3A-63EA9149A346}" destId="{1922A124-C590-4D32-B614-A4BE9A2D091F}" srcOrd="1" destOrd="0" presId="urn:microsoft.com/office/officeart/2005/8/layout/lProcess3"/>
    <dgm:cxn modelId="{2A9969DA-F59D-4B48-8D6D-D47434BFA627}" type="presParOf" srcId="{1B92ACF0-E7E7-42B1-AD3A-63EA9149A346}" destId="{1990173A-CCAA-4FCC-9102-1B305ED8BA41}" srcOrd="2" destOrd="0" presId="urn:microsoft.com/office/officeart/2005/8/layout/lProcess3"/>
    <dgm:cxn modelId="{3EE1DE2D-6302-41B3-904A-214ED479E6CB}" type="presParOf" srcId="{1990173A-CCAA-4FCC-9102-1B305ED8BA41}" destId="{DBDAFA3A-6D0E-45B4-9547-4742047F2014}" srcOrd="0" destOrd="0" presId="urn:microsoft.com/office/officeart/2005/8/layout/lProcess3"/>
    <dgm:cxn modelId="{9CA21A2D-A215-42D3-99A0-FD98ECDF21E4}" type="presParOf" srcId="{1990173A-CCAA-4FCC-9102-1B305ED8BA41}" destId="{FC2904EE-1250-437F-A39A-6E7625434F9B}" srcOrd="1" destOrd="0" presId="urn:microsoft.com/office/officeart/2005/8/layout/lProcess3"/>
    <dgm:cxn modelId="{5F888907-BE8E-46F8-A6B6-43EFDC04CBDC}" type="presParOf" srcId="{1990173A-CCAA-4FCC-9102-1B305ED8BA41}" destId="{1277A6AD-E172-4EE4-866B-399F757C5BBB}" srcOrd="2" destOrd="0" presId="urn:microsoft.com/office/officeart/2005/8/layout/lProcess3"/>
    <dgm:cxn modelId="{11D6670E-EB94-49AA-854A-3CEDA2964FA4}" type="presParOf" srcId="{1990173A-CCAA-4FCC-9102-1B305ED8BA41}" destId="{0E1D582B-15FB-4BE2-9ECF-8D0EDD6AE540}" srcOrd="3" destOrd="0" presId="urn:microsoft.com/office/officeart/2005/8/layout/lProcess3"/>
    <dgm:cxn modelId="{CB764732-9A0C-466E-9E6E-3BEB638E4A3A}" type="presParOf" srcId="{1990173A-CCAA-4FCC-9102-1B305ED8BA41}" destId="{D57B9702-70AE-4282-981E-23D28E3685D8}" srcOrd="4" destOrd="0" presId="urn:microsoft.com/office/officeart/2005/8/layout/lProcess3"/>
    <dgm:cxn modelId="{33E0B37C-AC2D-452E-B614-442156FBB9FE}" type="presParOf" srcId="{1990173A-CCAA-4FCC-9102-1B305ED8BA41}" destId="{042AAF8C-DDAC-4D67-92F2-D20E804CBD1E}" srcOrd="5" destOrd="0" presId="urn:microsoft.com/office/officeart/2005/8/layout/lProcess3"/>
    <dgm:cxn modelId="{1F6D409B-4B33-4BE9-9E62-1ED2F335C223}" type="presParOf" srcId="{1990173A-CCAA-4FCC-9102-1B305ED8BA41}" destId="{A30FFAA9-BD36-4BBA-973E-6F6FB79740B0}" srcOrd="6" destOrd="0" presId="urn:microsoft.com/office/officeart/2005/8/layout/lProcess3"/>
    <dgm:cxn modelId="{04110FA9-7659-48CB-BFB8-2A0D1518E806}" type="presParOf" srcId="{1B92ACF0-E7E7-42B1-AD3A-63EA9149A346}" destId="{58227FC1-E4A9-4FF2-91A7-8705F564DCD1}" srcOrd="3" destOrd="0" presId="urn:microsoft.com/office/officeart/2005/8/layout/lProcess3"/>
    <dgm:cxn modelId="{CBDB8CF7-D3FE-4521-BB4A-F1CA9B763A6A}" type="presParOf" srcId="{1B92ACF0-E7E7-42B1-AD3A-63EA9149A346}" destId="{43A1078C-DEDA-4A13-8E57-CF2AB6C13C4B}" srcOrd="4" destOrd="0" presId="urn:microsoft.com/office/officeart/2005/8/layout/lProcess3"/>
    <dgm:cxn modelId="{A573B414-E5B3-4A03-A091-18F98DA6E575}" type="presParOf" srcId="{43A1078C-DEDA-4A13-8E57-CF2AB6C13C4B}" destId="{A5C58122-3EFC-4CB6-9F0F-B14CA4C74E3D}" srcOrd="0" destOrd="0" presId="urn:microsoft.com/office/officeart/2005/8/layout/lProcess3"/>
    <dgm:cxn modelId="{45B3A34E-2003-4985-8AB7-95EA6ED16ADB}" type="presParOf" srcId="{43A1078C-DEDA-4A13-8E57-CF2AB6C13C4B}" destId="{B262688E-98E8-4698-AF3F-5BC9CFA97525}" srcOrd="1" destOrd="0" presId="urn:microsoft.com/office/officeart/2005/8/layout/lProcess3"/>
    <dgm:cxn modelId="{9872F9E5-0032-43BE-A8F1-B25A1E725D3C}" type="presParOf" srcId="{43A1078C-DEDA-4A13-8E57-CF2AB6C13C4B}" destId="{866E762D-DD36-46E1-B2A8-C158FBE1ED9F}" srcOrd="2" destOrd="0" presId="urn:microsoft.com/office/officeart/2005/8/layout/lProcess3"/>
    <dgm:cxn modelId="{867F4DF1-9048-4289-9135-F352FB3F16A7}" type="presParOf" srcId="{43A1078C-DEDA-4A13-8E57-CF2AB6C13C4B}" destId="{3F795CD3-10A9-4075-B1D6-18EE92E69B50}" srcOrd="3" destOrd="0" presId="urn:microsoft.com/office/officeart/2005/8/layout/lProcess3"/>
    <dgm:cxn modelId="{7BD56037-0ABF-4CCA-911E-2E45B3EC99D4}" type="presParOf" srcId="{43A1078C-DEDA-4A13-8E57-CF2AB6C13C4B}" destId="{E8DA7AE1-F0C9-4156-8582-20363D25EB82}" srcOrd="4" destOrd="0" presId="urn:microsoft.com/office/officeart/2005/8/layout/lProcess3"/>
    <dgm:cxn modelId="{2D7BD814-ECF1-4EF8-9827-86F0A6C84AF0}" type="presParOf" srcId="{43A1078C-DEDA-4A13-8E57-CF2AB6C13C4B}" destId="{4969EE32-D352-4892-9388-86DCB066361D}" srcOrd="5" destOrd="0" presId="urn:microsoft.com/office/officeart/2005/8/layout/lProcess3"/>
    <dgm:cxn modelId="{E40A3E2B-35C1-4185-9D0C-52E912643CEC}" type="presParOf" srcId="{43A1078C-DEDA-4A13-8E57-CF2AB6C13C4B}" destId="{6E66B959-74FF-4B64-9201-6C0F0DBFF8BE}" srcOrd="6" destOrd="0" presId="urn:microsoft.com/office/officeart/2005/8/layout/lProcess3"/>
    <dgm:cxn modelId="{8C3DD884-DE73-4E63-B8C6-C493E7ED1196}" type="presParOf" srcId="{1B92ACF0-E7E7-42B1-AD3A-63EA9149A346}" destId="{772D637B-288B-441A-9325-33DDE1569F4D}" srcOrd="5" destOrd="0" presId="urn:microsoft.com/office/officeart/2005/8/layout/lProcess3"/>
    <dgm:cxn modelId="{C036D800-0A97-45C3-AC26-53FF46691A83}" type="presParOf" srcId="{1B92ACF0-E7E7-42B1-AD3A-63EA9149A346}" destId="{2CFE33CF-4A13-4126-91C9-CCC00316E85A}" srcOrd="6" destOrd="0" presId="urn:microsoft.com/office/officeart/2005/8/layout/lProcess3"/>
    <dgm:cxn modelId="{BBA72398-638A-44F0-BE79-30F2E86231B4}" type="presParOf" srcId="{2CFE33CF-4A13-4126-91C9-CCC00316E85A}" destId="{070A17E0-613B-4751-A407-B52E3F99302E}" srcOrd="0" destOrd="0" presId="urn:microsoft.com/office/officeart/2005/8/layout/lProcess3"/>
    <dgm:cxn modelId="{41DB6890-6A27-4AFA-AFCD-28FAEFD4FFB8}" type="presParOf" srcId="{2CFE33CF-4A13-4126-91C9-CCC00316E85A}" destId="{0CDBB311-5EAB-4589-9BCD-720E952E2F13}" srcOrd="1" destOrd="0" presId="urn:microsoft.com/office/officeart/2005/8/layout/lProcess3"/>
    <dgm:cxn modelId="{C5F4E32B-F76C-4DDB-A286-DD06699E6943}" type="presParOf" srcId="{2CFE33CF-4A13-4126-91C9-CCC00316E85A}" destId="{81D10256-F0C4-4651-B639-05F69BBDE347}" srcOrd="2" destOrd="0" presId="urn:microsoft.com/office/officeart/2005/8/layout/lProcess3"/>
    <dgm:cxn modelId="{798A6BFA-7625-4AEC-A053-B6D0CBC7B2EA}" type="presParOf" srcId="{2CFE33CF-4A13-4126-91C9-CCC00316E85A}" destId="{3FE9DCC2-B3FD-4FFB-836C-8C6BAD72FCDB}" srcOrd="3" destOrd="0" presId="urn:microsoft.com/office/officeart/2005/8/layout/lProcess3"/>
    <dgm:cxn modelId="{AE0481CA-E8A4-40CC-A194-6327FBE45813}" type="presParOf" srcId="{2CFE33CF-4A13-4126-91C9-CCC00316E85A}" destId="{BCFCC28E-A665-491D-9F73-B8C695BADCFA}" srcOrd="4" destOrd="0" presId="urn:microsoft.com/office/officeart/2005/8/layout/lProcess3"/>
    <dgm:cxn modelId="{22F1F074-4A78-4F13-AD48-3E14FA91C4EF}" type="presParOf" srcId="{2CFE33CF-4A13-4126-91C9-CCC00316E85A}" destId="{2D920BB6-5D82-4490-90BB-DD4CF4876AE7}" srcOrd="5" destOrd="0" presId="urn:microsoft.com/office/officeart/2005/8/layout/lProcess3"/>
    <dgm:cxn modelId="{FF3A1177-7854-4E4E-8517-F627CEA1C8B2}" type="presParOf" srcId="{2CFE33CF-4A13-4126-91C9-CCC00316E85A}" destId="{12104D0C-DFD3-41DB-A612-B40E56F47603}" srcOrd="6" destOrd="0" presId="urn:microsoft.com/office/officeart/2005/8/layout/lProcess3"/>
    <dgm:cxn modelId="{D81855F7-7ADD-44F5-B168-2BB60ED5C576}" type="presParOf" srcId="{1B92ACF0-E7E7-42B1-AD3A-63EA9149A346}" destId="{0CFAF1E6-968A-4A78-B22C-ACD243C4AF30}" srcOrd="7" destOrd="0" presId="urn:microsoft.com/office/officeart/2005/8/layout/lProcess3"/>
    <dgm:cxn modelId="{82232317-A80B-44CE-BA76-5ED8F239DB8E}" type="presParOf" srcId="{1B92ACF0-E7E7-42B1-AD3A-63EA9149A346}" destId="{CA7EB617-988C-4717-8D15-181BD81741C6}" srcOrd="8" destOrd="0" presId="urn:microsoft.com/office/officeart/2005/8/layout/lProcess3"/>
    <dgm:cxn modelId="{7EAC0F63-735B-4828-AF42-701978AD4052}" type="presParOf" srcId="{CA7EB617-988C-4717-8D15-181BD81741C6}" destId="{253409EB-5F69-4BCB-A5FB-35845CFAE0F4}" srcOrd="0" destOrd="0" presId="urn:microsoft.com/office/officeart/2005/8/layout/lProcess3"/>
    <dgm:cxn modelId="{22AD45D7-3348-4C79-AF11-51BDC8947559}" type="presParOf" srcId="{CA7EB617-988C-4717-8D15-181BD81741C6}" destId="{641E9A4B-704B-4A17-B729-6A75E8B1F5E7}" srcOrd="1" destOrd="0" presId="urn:microsoft.com/office/officeart/2005/8/layout/lProcess3"/>
    <dgm:cxn modelId="{BFA723B4-0C5D-4700-9D2E-9F95C3DD718E}" type="presParOf" srcId="{CA7EB617-988C-4717-8D15-181BD81741C6}" destId="{E9FA67CB-BD31-4999-BF5F-048CF7F016C8}" srcOrd="2" destOrd="0" presId="urn:microsoft.com/office/officeart/2005/8/layout/lProcess3"/>
    <dgm:cxn modelId="{42005E49-FBD5-469D-8ED2-61F0AC558D59}" type="presParOf" srcId="{CA7EB617-988C-4717-8D15-181BD81741C6}" destId="{352E1F2E-FAA1-41BE-877B-C3DB33A63043}" srcOrd="3" destOrd="0" presId="urn:microsoft.com/office/officeart/2005/8/layout/lProcess3"/>
    <dgm:cxn modelId="{3A324617-0321-49ED-897E-A26AAA8119FE}" type="presParOf" srcId="{CA7EB617-988C-4717-8D15-181BD81741C6}" destId="{04ABE06B-31DA-476E-A504-92B61D20CC14}" srcOrd="4" destOrd="0" presId="urn:microsoft.com/office/officeart/2005/8/layout/lProcess3"/>
    <dgm:cxn modelId="{BE969B6F-0C86-490B-BC2F-A050278CA5DD}" type="presParOf" srcId="{CA7EB617-988C-4717-8D15-181BD81741C6}" destId="{226A5B18-B928-4BCB-A734-4F6B55DADEE8}" srcOrd="5" destOrd="0" presId="urn:microsoft.com/office/officeart/2005/8/layout/lProcess3"/>
    <dgm:cxn modelId="{C53B8673-1818-4D8F-B01D-E2F11FE67CBC}" type="presParOf" srcId="{CA7EB617-988C-4717-8D15-181BD81741C6}" destId="{1145CF60-50EA-4B31-B325-21E96E1C572D}" srcOrd="6" destOrd="0" presId="urn:microsoft.com/office/officeart/2005/8/layout/lProcess3"/>
    <dgm:cxn modelId="{5B4DD0C6-9827-4C18-8E2A-6956DF1457E3}" type="presParOf" srcId="{1B92ACF0-E7E7-42B1-AD3A-63EA9149A346}" destId="{B7A4B343-A722-4180-9AB4-EBEEC87405D9}" srcOrd="9" destOrd="0" presId="urn:microsoft.com/office/officeart/2005/8/layout/lProcess3"/>
    <dgm:cxn modelId="{34D0B42D-704D-4969-AD9B-F9ADDA218160}" type="presParOf" srcId="{1B92ACF0-E7E7-42B1-AD3A-63EA9149A346}" destId="{307BFED0-E776-41BB-A730-54534BF3E8AE}" srcOrd="10" destOrd="0" presId="urn:microsoft.com/office/officeart/2005/8/layout/lProcess3"/>
    <dgm:cxn modelId="{C38B750C-1853-4791-917D-C991022FC738}" type="presParOf" srcId="{307BFED0-E776-41BB-A730-54534BF3E8AE}" destId="{DE0136D6-13DD-40D3-B233-CE5DE8CD4CF6}" srcOrd="0" destOrd="0" presId="urn:microsoft.com/office/officeart/2005/8/layout/lProcess3"/>
    <dgm:cxn modelId="{32485C22-22A0-4321-9673-397129868C9D}" type="presParOf" srcId="{307BFED0-E776-41BB-A730-54534BF3E8AE}" destId="{8EC2CE76-5B24-4F09-A250-9EBCA0259924}" srcOrd="1" destOrd="0" presId="urn:microsoft.com/office/officeart/2005/8/layout/lProcess3"/>
    <dgm:cxn modelId="{DD6E4A24-BE24-48BC-9B73-F36E734962EE}" type="presParOf" srcId="{307BFED0-E776-41BB-A730-54534BF3E8AE}" destId="{D551CB85-E1A2-4B3C-AD9F-530B4F35F6D2}" srcOrd="2" destOrd="0" presId="urn:microsoft.com/office/officeart/2005/8/layout/lProcess3"/>
    <dgm:cxn modelId="{BF1CEF80-BCF9-4611-9023-D8D1A8995C7D}" type="presParOf" srcId="{307BFED0-E776-41BB-A730-54534BF3E8AE}" destId="{2072788F-227E-493A-8D6F-04F639EA8233}" srcOrd="3" destOrd="0" presId="urn:microsoft.com/office/officeart/2005/8/layout/lProcess3"/>
    <dgm:cxn modelId="{C6F54969-4D59-45FB-B5FC-BFEA5E16754F}" type="presParOf" srcId="{307BFED0-E776-41BB-A730-54534BF3E8AE}" destId="{10820C76-6D62-4F69-81B8-D91A3405AB25}" srcOrd="4" destOrd="0" presId="urn:microsoft.com/office/officeart/2005/8/layout/lProcess3"/>
    <dgm:cxn modelId="{68D83F69-2F0A-4ED1-9242-B533BC1B71BB}" type="presParOf" srcId="{307BFED0-E776-41BB-A730-54534BF3E8AE}" destId="{A21A2198-5EEB-4C12-9CB3-1E7B88446B15}" srcOrd="5" destOrd="0" presId="urn:microsoft.com/office/officeart/2005/8/layout/lProcess3"/>
    <dgm:cxn modelId="{9E4A1E48-AD53-427D-8ECD-7D6920C057B5}" type="presParOf" srcId="{307BFED0-E776-41BB-A730-54534BF3E8AE}" destId="{AC382751-20A3-4A74-A477-58C5D4C80679}" srcOrd="6" destOrd="0" presId="urn:microsoft.com/office/officeart/2005/8/layout/lProcess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A34333-71D3-49BB-ACE0-1F0A04EFADB8}" type="doc">
      <dgm:prSet loTypeId="urn:microsoft.com/office/officeart/2005/8/layout/vList3" loCatId="picture" qsTypeId="urn:microsoft.com/office/officeart/2005/8/quickstyle/simple1" qsCatId="simple" csTypeId="urn:microsoft.com/office/officeart/2005/8/colors/accent1_2" csCatId="accent1" phldr="1"/>
      <dgm:spPr/>
    </dgm:pt>
    <dgm:pt modelId="{3100696F-BF36-423A-9EEA-9A6FE1C1507F}">
      <dgm:prSet phldrT="[Text]" custT="1"/>
      <dgm:spPr>
        <a:solidFill>
          <a:srgbClr val="3018A8"/>
        </a:solidFill>
      </dgm:spPr>
      <dgm:t>
        <a:bodyPr/>
        <a:lstStyle/>
        <a:p>
          <a:r>
            <a:rPr lang="lv-LV" sz="1800" b="1">
              <a:latin typeface="Verdana" panose="020B0604030504040204" pitchFamily="34" charset="0"/>
              <a:ea typeface="Verdana" panose="020B0604030504040204" pitchFamily="34" charset="0"/>
            </a:rPr>
            <a:t>Jānis Ancāns</a:t>
          </a:r>
        </a:p>
        <a:p>
          <a:r>
            <a:rPr lang="lv-LV" sz="1300">
              <a:latin typeface="Verdana" panose="020B0604030504040204" pitchFamily="34" charset="0"/>
              <a:ea typeface="Verdana" panose="020B0604030504040204" pitchFamily="34" charset="0"/>
            </a:rPr>
            <a:t>CL1</a:t>
          </a:r>
        </a:p>
      </dgm:t>
    </dgm:pt>
    <dgm:pt modelId="{0B3D87F4-93D6-4F4D-A384-D8DC8918BB26}" type="parTrans" cxnId="{F269C0D0-06CA-428F-8A28-439CEDE07D9F}">
      <dgm:prSet/>
      <dgm:spPr/>
      <dgm:t>
        <a:bodyPr/>
        <a:lstStyle/>
        <a:p>
          <a:endParaRPr lang="lv-LV"/>
        </a:p>
      </dgm:t>
    </dgm:pt>
    <dgm:pt modelId="{B340EB9D-B678-4E8B-89B3-6D299DF53AA2}" type="sibTrans" cxnId="{F269C0D0-06CA-428F-8A28-439CEDE07D9F}">
      <dgm:prSet/>
      <dgm:spPr/>
      <dgm:t>
        <a:bodyPr/>
        <a:lstStyle/>
        <a:p>
          <a:endParaRPr lang="lv-LV"/>
        </a:p>
      </dgm:t>
    </dgm:pt>
    <dgm:pt modelId="{B64F9260-E259-4A0B-90D7-171C96DDACAA}">
      <dgm:prSet phldrT="[Text]" custT="1"/>
      <dgm:spPr>
        <a:solidFill>
          <a:srgbClr val="3018A8"/>
        </a:solidFill>
      </dgm:spPr>
      <dgm:t>
        <a:bodyPr/>
        <a:lstStyle/>
        <a:p>
          <a:r>
            <a:rPr lang="lv-LV" sz="1800" b="1">
              <a:latin typeface="Verdana" panose="020B0604030504040204" pitchFamily="34" charset="0"/>
              <a:ea typeface="Verdana" panose="020B0604030504040204" pitchFamily="34" charset="0"/>
            </a:rPr>
            <a:t>Marija Plotniece</a:t>
          </a:r>
        </a:p>
        <a:p>
          <a:r>
            <a:rPr lang="lv-LV" sz="1300">
              <a:solidFill>
                <a:schemeClr val="bg1"/>
              </a:solidFill>
              <a:latin typeface="Verdana" panose="020B0604030504040204" pitchFamily="34" charset="0"/>
              <a:ea typeface="Verdana" panose="020B0604030504040204" pitchFamily="34" charset="0"/>
            </a:rPr>
            <a:t>EIC, EIT, EIE, RI</a:t>
          </a:r>
        </a:p>
      </dgm:t>
    </dgm:pt>
    <dgm:pt modelId="{D3D750A6-BC1C-482D-8F93-8C28A256E6C2}" type="parTrans" cxnId="{62EB3897-EFF6-4DAD-9D8A-1D7CED749843}">
      <dgm:prSet/>
      <dgm:spPr/>
      <dgm:t>
        <a:bodyPr/>
        <a:lstStyle/>
        <a:p>
          <a:endParaRPr lang="lv-LV"/>
        </a:p>
      </dgm:t>
    </dgm:pt>
    <dgm:pt modelId="{04C2D309-A308-4229-809F-A54389981038}" type="sibTrans" cxnId="{62EB3897-EFF6-4DAD-9D8A-1D7CED749843}">
      <dgm:prSet/>
      <dgm:spPr/>
      <dgm:t>
        <a:bodyPr/>
        <a:lstStyle/>
        <a:p>
          <a:endParaRPr lang="lv-LV"/>
        </a:p>
      </dgm:t>
    </dgm:pt>
    <dgm:pt modelId="{27BBF8DD-D755-4DBA-814C-7B3C1FCF39A8}">
      <dgm:prSet phldrT="[Text]" custT="1"/>
      <dgm:spPr>
        <a:solidFill>
          <a:srgbClr val="3018A8"/>
        </a:solidFill>
      </dgm:spPr>
      <dgm:t>
        <a:bodyPr/>
        <a:lstStyle/>
        <a:p>
          <a:r>
            <a:rPr lang="lv-LV" sz="1800" b="1">
              <a:latin typeface="Verdana" panose="020B0604030504040204" pitchFamily="34" charset="0"/>
              <a:ea typeface="Verdana" panose="020B0604030504040204" pitchFamily="34" charset="0"/>
            </a:rPr>
            <a:t>Inga Šīrante</a:t>
          </a:r>
          <a:endParaRPr lang="en-US" sz="1800" b="1">
            <a:latin typeface="Verdana" panose="020B0604030504040204" pitchFamily="34" charset="0"/>
            <a:ea typeface="Verdana" panose="020B0604030504040204" pitchFamily="34" charset="0"/>
          </a:endParaRPr>
        </a:p>
        <a:p>
          <a:r>
            <a:rPr lang="en-US" sz="1300">
              <a:solidFill>
                <a:schemeClr val="bg1"/>
              </a:solidFill>
              <a:latin typeface="Verdana" panose="020B0604030504040204" pitchFamily="34" charset="0"/>
              <a:ea typeface="Verdana" panose="020B0604030504040204" pitchFamily="34" charset="0"/>
            </a:rPr>
            <a:t>L</a:t>
          </a:r>
          <a:r>
            <a:rPr lang="lv-LV" sz="1300">
              <a:solidFill>
                <a:schemeClr val="bg1"/>
              </a:solidFill>
              <a:latin typeface="Verdana" panose="020B0604030504040204" pitchFamily="34" charset="0"/>
              <a:ea typeface="Verdana" panose="020B0604030504040204" pitchFamily="34" charset="0"/>
            </a:rPr>
            <a:t>egal and Financial aspects</a:t>
          </a:r>
        </a:p>
      </dgm:t>
    </dgm:pt>
    <dgm:pt modelId="{DB7502C0-61C4-44C7-9E1B-0EBE6B53FDCB}" type="parTrans" cxnId="{2D136F26-8C70-48DC-B52D-DAA045996F3E}">
      <dgm:prSet/>
      <dgm:spPr/>
      <dgm:t>
        <a:bodyPr/>
        <a:lstStyle/>
        <a:p>
          <a:endParaRPr lang="lv-LV"/>
        </a:p>
      </dgm:t>
    </dgm:pt>
    <dgm:pt modelId="{57D1B343-B72A-4EB8-B348-D12F598BC6B1}" type="sibTrans" cxnId="{2D136F26-8C70-48DC-B52D-DAA045996F3E}">
      <dgm:prSet/>
      <dgm:spPr/>
      <dgm:t>
        <a:bodyPr/>
        <a:lstStyle/>
        <a:p>
          <a:endParaRPr lang="lv-LV"/>
        </a:p>
      </dgm:t>
    </dgm:pt>
    <dgm:pt modelId="{B360BE89-E09F-4D23-8CB3-9C5127F27E48}" type="pres">
      <dgm:prSet presAssocID="{D8A34333-71D3-49BB-ACE0-1F0A04EFADB8}" presName="linearFlow" presStyleCnt="0">
        <dgm:presLayoutVars>
          <dgm:dir/>
          <dgm:resizeHandles val="exact"/>
        </dgm:presLayoutVars>
      </dgm:prSet>
      <dgm:spPr/>
    </dgm:pt>
    <dgm:pt modelId="{E840A754-15E2-45EE-82CE-C69CDC84A0B1}" type="pres">
      <dgm:prSet presAssocID="{3100696F-BF36-423A-9EEA-9A6FE1C1507F}" presName="composite" presStyleCnt="0"/>
      <dgm:spPr/>
    </dgm:pt>
    <dgm:pt modelId="{8C29486E-1643-47C2-BF8D-622C831D41D8}" type="pres">
      <dgm:prSet presAssocID="{3100696F-BF36-423A-9EEA-9A6FE1C1507F}"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1BC201BC-7761-40A7-81A9-CBBA2CF0BAEF}" type="pres">
      <dgm:prSet presAssocID="{3100696F-BF36-423A-9EEA-9A6FE1C1507F}" presName="txShp" presStyleLbl="node1" presStyleIdx="0" presStyleCnt="3">
        <dgm:presLayoutVars>
          <dgm:bulletEnabled val="1"/>
        </dgm:presLayoutVars>
      </dgm:prSet>
      <dgm:spPr/>
    </dgm:pt>
    <dgm:pt modelId="{A5192C68-A9C5-4D77-828F-DA7D98476C8D}" type="pres">
      <dgm:prSet presAssocID="{B340EB9D-B678-4E8B-89B3-6D299DF53AA2}" presName="spacing" presStyleCnt="0"/>
      <dgm:spPr/>
    </dgm:pt>
    <dgm:pt modelId="{ADF5B543-191A-41EE-A1D2-A98BAC142887}" type="pres">
      <dgm:prSet presAssocID="{B64F9260-E259-4A0B-90D7-171C96DDACAA}" presName="composite" presStyleCnt="0"/>
      <dgm:spPr/>
    </dgm:pt>
    <dgm:pt modelId="{382B2B52-D486-4018-8AD0-8E012ECB9C37}" type="pres">
      <dgm:prSet presAssocID="{B64F9260-E259-4A0B-90D7-171C96DDACAA}" presName="imgShp" presStyleLbl="fgImgPlace1" presStyleIdx="1" presStyleCnt="3"/>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42356" t="-2929" r="-7644" b="2929"/>
          </a:stretch>
        </a:blipFill>
      </dgm:spPr>
    </dgm:pt>
    <dgm:pt modelId="{F23BEFCC-1F4E-4D32-AC4C-DED9E0D31759}" type="pres">
      <dgm:prSet presAssocID="{B64F9260-E259-4A0B-90D7-171C96DDACAA}" presName="txShp" presStyleLbl="node1" presStyleIdx="1" presStyleCnt="3">
        <dgm:presLayoutVars>
          <dgm:bulletEnabled val="1"/>
        </dgm:presLayoutVars>
      </dgm:prSet>
      <dgm:spPr/>
    </dgm:pt>
    <dgm:pt modelId="{B2EA349D-7D00-4AC0-966D-59B178CDC4E8}" type="pres">
      <dgm:prSet presAssocID="{04C2D309-A308-4229-809F-A54389981038}" presName="spacing" presStyleCnt="0"/>
      <dgm:spPr/>
    </dgm:pt>
    <dgm:pt modelId="{0958241B-7804-4641-B233-C7018E341026}" type="pres">
      <dgm:prSet presAssocID="{27BBF8DD-D755-4DBA-814C-7B3C1FCF39A8}" presName="composite" presStyleCnt="0"/>
      <dgm:spPr/>
    </dgm:pt>
    <dgm:pt modelId="{D997D906-23A0-4B11-A5D9-F0E2EA6FF46D}" type="pres">
      <dgm:prSet presAssocID="{27BBF8DD-D755-4DBA-814C-7B3C1FCF39A8}"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A923606D-5D8C-4B45-8BB2-FDAA3CA4CE07}" type="pres">
      <dgm:prSet presAssocID="{27BBF8DD-D755-4DBA-814C-7B3C1FCF39A8}" presName="txShp" presStyleLbl="node1" presStyleIdx="2" presStyleCnt="3">
        <dgm:presLayoutVars>
          <dgm:bulletEnabled val="1"/>
        </dgm:presLayoutVars>
      </dgm:prSet>
      <dgm:spPr/>
    </dgm:pt>
  </dgm:ptLst>
  <dgm:cxnLst>
    <dgm:cxn modelId="{2D136F26-8C70-48DC-B52D-DAA045996F3E}" srcId="{D8A34333-71D3-49BB-ACE0-1F0A04EFADB8}" destId="{27BBF8DD-D755-4DBA-814C-7B3C1FCF39A8}" srcOrd="2" destOrd="0" parTransId="{DB7502C0-61C4-44C7-9E1B-0EBE6B53FDCB}" sibTransId="{57D1B343-B72A-4EB8-B348-D12F598BC6B1}"/>
    <dgm:cxn modelId="{6EE3DB2E-EFD5-428A-BEE4-B635EE8CDF72}" type="presOf" srcId="{3100696F-BF36-423A-9EEA-9A6FE1C1507F}" destId="{1BC201BC-7761-40A7-81A9-CBBA2CF0BAEF}" srcOrd="0" destOrd="0" presId="urn:microsoft.com/office/officeart/2005/8/layout/vList3"/>
    <dgm:cxn modelId="{E8399336-39CD-4F0E-A43F-FE98C6131563}" type="presOf" srcId="{27BBF8DD-D755-4DBA-814C-7B3C1FCF39A8}" destId="{A923606D-5D8C-4B45-8BB2-FDAA3CA4CE07}" srcOrd="0" destOrd="0" presId="urn:microsoft.com/office/officeart/2005/8/layout/vList3"/>
    <dgm:cxn modelId="{11EB637F-D31F-4559-B63C-E7342CBC48B0}" type="presOf" srcId="{D8A34333-71D3-49BB-ACE0-1F0A04EFADB8}" destId="{B360BE89-E09F-4D23-8CB3-9C5127F27E48}" srcOrd="0" destOrd="0" presId="urn:microsoft.com/office/officeart/2005/8/layout/vList3"/>
    <dgm:cxn modelId="{62EB3897-EFF6-4DAD-9D8A-1D7CED749843}" srcId="{D8A34333-71D3-49BB-ACE0-1F0A04EFADB8}" destId="{B64F9260-E259-4A0B-90D7-171C96DDACAA}" srcOrd="1" destOrd="0" parTransId="{D3D750A6-BC1C-482D-8F93-8C28A256E6C2}" sibTransId="{04C2D309-A308-4229-809F-A54389981038}"/>
    <dgm:cxn modelId="{A56A3098-528D-44E3-8ADD-947EC2471B2A}" type="presOf" srcId="{B64F9260-E259-4A0B-90D7-171C96DDACAA}" destId="{F23BEFCC-1F4E-4D32-AC4C-DED9E0D31759}" srcOrd="0" destOrd="0" presId="urn:microsoft.com/office/officeart/2005/8/layout/vList3"/>
    <dgm:cxn modelId="{F269C0D0-06CA-428F-8A28-439CEDE07D9F}" srcId="{D8A34333-71D3-49BB-ACE0-1F0A04EFADB8}" destId="{3100696F-BF36-423A-9EEA-9A6FE1C1507F}" srcOrd="0" destOrd="0" parTransId="{0B3D87F4-93D6-4F4D-A384-D8DC8918BB26}" sibTransId="{B340EB9D-B678-4E8B-89B3-6D299DF53AA2}"/>
    <dgm:cxn modelId="{4BB3C034-AEE1-4927-ACA9-74961FD0C89E}" type="presParOf" srcId="{B360BE89-E09F-4D23-8CB3-9C5127F27E48}" destId="{E840A754-15E2-45EE-82CE-C69CDC84A0B1}" srcOrd="0" destOrd="0" presId="urn:microsoft.com/office/officeart/2005/8/layout/vList3"/>
    <dgm:cxn modelId="{4DCB85AE-ED1D-4370-AAF6-8E81E457E30B}" type="presParOf" srcId="{E840A754-15E2-45EE-82CE-C69CDC84A0B1}" destId="{8C29486E-1643-47C2-BF8D-622C831D41D8}" srcOrd="0" destOrd="0" presId="urn:microsoft.com/office/officeart/2005/8/layout/vList3"/>
    <dgm:cxn modelId="{148C65CB-52A9-46C6-A8AE-76900B2A7A48}" type="presParOf" srcId="{E840A754-15E2-45EE-82CE-C69CDC84A0B1}" destId="{1BC201BC-7761-40A7-81A9-CBBA2CF0BAEF}" srcOrd="1" destOrd="0" presId="urn:microsoft.com/office/officeart/2005/8/layout/vList3"/>
    <dgm:cxn modelId="{5CC0C20A-C1F8-4829-BEF6-CE48353EDFB1}" type="presParOf" srcId="{B360BE89-E09F-4D23-8CB3-9C5127F27E48}" destId="{A5192C68-A9C5-4D77-828F-DA7D98476C8D}" srcOrd="1" destOrd="0" presId="urn:microsoft.com/office/officeart/2005/8/layout/vList3"/>
    <dgm:cxn modelId="{C6F7E314-6606-4116-B2B4-1D710ED5DAE5}" type="presParOf" srcId="{B360BE89-E09F-4D23-8CB3-9C5127F27E48}" destId="{ADF5B543-191A-41EE-A1D2-A98BAC142887}" srcOrd="2" destOrd="0" presId="urn:microsoft.com/office/officeart/2005/8/layout/vList3"/>
    <dgm:cxn modelId="{F85994EA-F63F-4F9A-A446-1BBB28217FAD}" type="presParOf" srcId="{ADF5B543-191A-41EE-A1D2-A98BAC142887}" destId="{382B2B52-D486-4018-8AD0-8E012ECB9C37}" srcOrd="0" destOrd="0" presId="urn:microsoft.com/office/officeart/2005/8/layout/vList3"/>
    <dgm:cxn modelId="{CC6799A8-35EA-493E-A1DC-6FBED39897A9}" type="presParOf" srcId="{ADF5B543-191A-41EE-A1D2-A98BAC142887}" destId="{F23BEFCC-1F4E-4D32-AC4C-DED9E0D31759}" srcOrd="1" destOrd="0" presId="urn:microsoft.com/office/officeart/2005/8/layout/vList3"/>
    <dgm:cxn modelId="{7699356A-BB75-4300-B8D7-F0C76AD16B60}" type="presParOf" srcId="{B360BE89-E09F-4D23-8CB3-9C5127F27E48}" destId="{B2EA349D-7D00-4AC0-966D-59B178CDC4E8}" srcOrd="3" destOrd="0" presId="urn:microsoft.com/office/officeart/2005/8/layout/vList3"/>
    <dgm:cxn modelId="{F657AF84-9AE0-479C-A8C2-76C4C8097B0C}" type="presParOf" srcId="{B360BE89-E09F-4D23-8CB3-9C5127F27E48}" destId="{0958241B-7804-4641-B233-C7018E341026}" srcOrd="4" destOrd="0" presId="urn:microsoft.com/office/officeart/2005/8/layout/vList3"/>
    <dgm:cxn modelId="{D7A64238-75DE-4174-906E-1DD23B4243C7}" type="presParOf" srcId="{0958241B-7804-4641-B233-C7018E341026}" destId="{D997D906-23A0-4B11-A5D9-F0E2EA6FF46D}" srcOrd="0" destOrd="0" presId="urn:microsoft.com/office/officeart/2005/8/layout/vList3"/>
    <dgm:cxn modelId="{5CD087E0-779D-4172-B431-B11B366DB292}" type="presParOf" srcId="{0958241B-7804-4641-B233-C7018E341026}" destId="{A923606D-5D8C-4B45-8BB2-FDAA3CA4CE0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A34333-71D3-49BB-ACE0-1F0A04EFADB8}" type="doc">
      <dgm:prSet loTypeId="urn:microsoft.com/office/officeart/2005/8/layout/vList3" loCatId="picture" qsTypeId="urn:microsoft.com/office/officeart/2005/8/quickstyle/simple1" qsCatId="simple" csTypeId="urn:microsoft.com/office/officeart/2005/8/colors/accent1_2" csCatId="accent1" phldr="1"/>
      <dgm:spPr/>
      <dgm:t>
        <a:bodyPr/>
        <a:lstStyle/>
        <a:p>
          <a:endParaRPr lang="lv-LV"/>
        </a:p>
      </dgm:t>
    </dgm:pt>
    <dgm:pt modelId="{B64F9260-E259-4A0B-90D7-171C96DDACAA}">
      <dgm:prSet phldrT="[Text]" custT="1"/>
      <dgm:spPr>
        <a:solidFill>
          <a:srgbClr val="3018A8"/>
        </a:solidFill>
      </dgm:spPr>
      <dgm:t>
        <a:bodyPr/>
        <a:lstStyle/>
        <a:p>
          <a:r>
            <a:rPr lang="lv-LV" sz="1800" b="1" strike="noStrike">
              <a:latin typeface="Verdana" panose="020B0604030504040204" pitchFamily="34" charset="0"/>
              <a:ea typeface="Verdana" panose="020B0604030504040204" pitchFamily="34" charset="0"/>
            </a:rPr>
            <a:t>Aiga Salmiņa</a:t>
          </a:r>
        </a:p>
        <a:p>
          <a:r>
            <a:rPr lang="lv-LV" sz="1300" strike="noStrike">
              <a:latin typeface="Verdana" panose="020B0604030504040204" pitchFamily="34" charset="0"/>
              <a:ea typeface="Verdana" panose="020B0604030504040204" pitchFamily="34" charset="0"/>
            </a:rPr>
            <a:t>CL5, CL6, JRC</a:t>
          </a:r>
        </a:p>
      </dgm:t>
    </dgm:pt>
    <dgm:pt modelId="{D3D750A6-BC1C-482D-8F93-8C28A256E6C2}" type="parTrans" cxnId="{62EB3897-EFF6-4DAD-9D8A-1D7CED749843}">
      <dgm:prSet/>
      <dgm:spPr/>
      <dgm:t>
        <a:bodyPr/>
        <a:lstStyle/>
        <a:p>
          <a:endParaRPr lang="lv-LV"/>
        </a:p>
      </dgm:t>
    </dgm:pt>
    <dgm:pt modelId="{04C2D309-A308-4229-809F-A54389981038}" type="sibTrans" cxnId="{62EB3897-EFF6-4DAD-9D8A-1D7CED749843}">
      <dgm:prSet/>
      <dgm:spPr/>
      <dgm:t>
        <a:bodyPr/>
        <a:lstStyle/>
        <a:p>
          <a:endParaRPr lang="lv-LV"/>
        </a:p>
      </dgm:t>
    </dgm:pt>
    <dgm:pt modelId="{27BBF8DD-D755-4DBA-814C-7B3C1FCF39A8}">
      <dgm:prSet phldrT="[Text]" custT="1"/>
      <dgm:spPr>
        <a:solidFill>
          <a:srgbClr val="3018A8"/>
        </a:solidFill>
      </dgm:spPr>
      <dgm:t>
        <a:bodyPr/>
        <a:lstStyle/>
        <a:p>
          <a:r>
            <a:rPr lang="lv-LV" sz="1800" b="1">
              <a:latin typeface="Verdana" panose="020B0604030504040204" pitchFamily="34" charset="0"/>
              <a:ea typeface="Verdana" panose="020B0604030504040204" pitchFamily="34" charset="0"/>
            </a:rPr>
            <a:t>Līga Līce da Costa</a:t>
          </a:r>
        </a:p>
        <a:p>
          <a:r>
            <a:rPr lang="lv-LV" sz="1300">
              <a:latin typeface="Verdana" panose="020B0604030504040204" pitchFamily="34" charset="0"/>
              <a:ea typeface="Verdana" panose="020B0604030504040204" pitchFamily="34" charset="0"/>
            </a:rPr>
            <a:t>MSCA, ERC</a:t>
          </a:r>
        </a:p>
      </dgm:t>
    </dgm:pt>
    <dgm:pt modelId="{DB7502C0-61C4-44C7-9E1B-0EBE6B53FDCB}" type="parTrans" cxnId="{2D136F26-8C70-48DC-B52D-DAA045996F3E}">
      <dgm:prSet/>
      <dgm:spPr/>
      <dgm:t>
        <a:bodyPr/>
        <a:lstStyle/>
        <a:p>
          <a:endParaRPr lang="lv-LV"/>
        </a:p>
      </dgm:t>
    </dgm:pt>
    <dgm:pt modelId="{57D1B343-B72A-4EB8-B348-D12F598BC6B1}" type="sibTrans" cxnId="{2D136F26-8C70-48DC-B52D-DAA045996F3E}">
      <dgm:prSet/>
      <dgm:spPr/>
      <dgm:t>
        <a:bodyPr/>
        <a:lstStyle/>
        <a:p>
          <a:endParaRPr lang="lv-LV"/>
        </a:p>
      </dgm:t>
    </dgm:pt>
    <dgm:pt modelId="{14C06598-85C0-4F69-995F-FF523083F58F}">
      <dgm:prSet phldrT="[Text]" custT="1"/>
      <dgm:spPr>
        <a:solidFill>
          <a:srgbClr val="3018A8"/>
        </a:solidFill>
      </dgm:spPr>
      <dgm:t>
        <a:bodyPr/>
        <a:lstStyle/>
        <a:p>
          <a:r>
            <a:rPr lang="lv-LV" sz="1800" b="1">
              <a:latin typeface="Verdana" panose="020B0604030504040204" pitchFamily="34" charset="0"/>
              <a:ea typeface="Verdana" panose="020B0604030504040204" pitchFamily="34" charset="0"/>
            </a:rPr>
            <a:t>Zane Zondaka</a:t>
          </a:r>
        </a:p>
        <a:p>
          <a:r>
            <a:rPr lang="lv-LV" sz="1300">
              <a:latin typeface="Verdana" panose="020B0604030504040204" pitchFamily="34" charset="0"/>
              <a:ea typeface="Verdana" panose="020B0604030504040204" pitchFamily="34" charset="0"/>
            </a:rPr>
            <a:t>Widening, ERA</a:t>
          </a:r>
        </a:p>
      </dgm:t>
    </dgm:pt>
    <dgm:pt modelId="{34820A52-56F0-42BB-B346-64C6A7AAD158}" type="parTrans" cxnId="{F2019745-5803-44D4-A324-8F8CFCD0216D}">
      <dgm:prSet/>
      <dgm:spPr/>
      <dgm:t>
        <a:bodyPr/>
        <a:lstStyle/>
        <a:p>
          <a:endParaRPr lang="lv-LV"/>
        </a:p>
      </dgm:t>
    </dgm:pt>
    <dgm:pt modelId="{DDCEADFB-3E14-4662-8AF9-1E9E19BC9D54}" type="sibTrans" cxnId="{F2019745-5803-44D4-A324-8F8CFCD0216D}">
      <dgm:prSet/>
      <dgm:spPr/>
      <dgm:t>
        <a:bodyPr/>
        <a:lstStyle/>
        <a:p>
          <a:endParaRPr lang="lv-LV"/>
        </a:p>
      </dgm:t>
    </dgm:pt>
    <dgm:pt modelId="{B360BE89-E09F-4D23-8CB3-9C5127F27E48}" type="pres">
      <dgm:prSet presAssocID="{D8A34333-71D3-49BB-ACE0-1F0A04EFADB8}" presName="linearFlow" presStyleCnt="0">
        <dgm:presLayoutVars>
          <dgm:dir/>
          <dgm:resizeHandles val="exact"/>
        </dgm:presLayoutVars>
      </dgm:prSet>
      <dgm:spPr/>
    </dgm:pt>
    <dgm:pt modelId="{ADF5B543-191A-41EE-A1D2-A98BAC142887}" type="pres">
      <dgm:prSet presAssocID="{B64F9260-E259-4A0B-90D7-171C96DDACAA}" presName="composite" presStyleCnt="0"/>
      <dgm:spPr/>
    </dgm:pt>
    <dgm:pt modelId="{382B2B52-D486-4018-8AD0-8E012ECB9C37}" type="pres">
      <dgm:prSet presAssocID="{B64F9260-E259-4A0B-90D7-171C96DDACAA}"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F23BEFCC-1F4E-4D32-AC4C-DED9E0D31759}" type="pres">
      <dgm:prSet presAssocID="{B64F9260-E259-4A0B-90D7-171C96DDACAA}" presName="txShp" presStyleLbl="node1" presStyleIdx="0" presStyleCnt="3">
        <dgm:presLayoutVars>
          <dgm:bulletEnabled val="1"/>
        </dgm:presLayoutVars>
      </dgm:prSet>
      <dgm:spPr/>
    </dgm:pt>
    <dgm:pt modelId="{B2EA349D-7D00-4AC0-966D-59B178CDC4E8}" type="pres">
      <dgm:prSet presAssocID="{04C2D309-A308-4229-809F-A54389981038}" presName="spacing" presStyleCnt="0"/>
      <dgm:spPr/>
    </dgm:pt>
    <dgm:pt modelId="{0958241B-7804-4641-B233-C7018E341026}" type="pres">
      <dgm:prSet presAssocID="{27BBF8DD-D755-4DBA-814C-7B3C1FCF39A8}" presName="composite" presStyleCnt="0"/>
      <dgm:spPr/>
    </dgm:pt>
    <dgm:pt modelId="{D997D906-23A0-4B11-A5D9-F0E2EA6FF46D}" type="pres">
      <dgm:prSet presAssocID="{27BBF8DD-D755-4DBA-814C-7B3C1FCF39A8}" presName="imgShp" presStyleLbl="fgImgPlace1" presStyleIdx="1" presStyleCnt="3" custLinFactNeighborX="-273" custLinFactNeighborY="5585"/>
      <dgm:spPr>
        <a:blipFill>
          <a:blip xmlns:r="http://schemas.openxmlformats.org/officeDocument/2006/relationships" r:embed="rId2"/>
          <a:srcRect/>
          <a:stretch>
            <a:fillRect/>
          </a:stretch>
        </a:blipFill>
      </dgm:spPr>
    </dgm:pt>
    <dgm:pt modelId="{A923606D-5D8C-4B45-8BB2-FDAA3CA4CE07}" type="pres">
      <dgm:prSet presAssocID="{27BBF8DD-D755-4DBA-814C-7B3C1FCF39A8}" presName="txShp" presStyleLbl="node1" presStyleIdx="1" presStyleCnt="3">
        <dgm:presLayoutVars>
          <dgm:bulletEnabled val="1"/>
        </dgm:presLayoutVars>
      </dgm:prSet>
      <dgm:spPr/>
    </dgm:pt>
    <dgm:pt modelId="{195418B5-A11F-46FE-A10B-5CBA51AF57FD}" type="pres">
      <dgm:prSet presAssocID="{57D1B343-B72A-4EB8-B348-D12F598BC6B1}" presName="spacing" presStyleCnt="0"/>
      <dgm:spPr/>
    </dgm:pt>
    <dgm:pt modelId="{79A61DFD-7748-4E58-861D-32F8F235D586}" type="pres">
      <dgm:prSet presAssocID="{14C06598-85C0-4F69-995F-FF523083F58F}" presName="composite" presStyleCnt="0"/>
      <dgm:spPr/>
    </dgm:pt>
    <dgm:pt modelId="{D45E4361-079F-4061-86B4-0C67664F02DF}" type="pres">
      <dgm:prSet presAssocID="{14C06598-85C0-4F69-995F-FF523083F58F}" presName="imgShp" presStyleLbl="fgImgPlace1" presStyleIdx="2" presStyleCnt="3"/>
      <dgm:spPr>
        <a:blipFill>
          <a:blip xmlns:r="http://schemas.openxmlformats.org/officeDocument/2006/relationships" r:embed="rId3"/>
          <a:srcRect/>
          <a:stretch>
            <a:fillRect/>
          </a:stretch>
        </a:blipFill>
      </dgm:spPr>
    </dgm:pt>
    <dgm:pt modelId="{010C9469-AD76-4B98-8723-830762E9E742}" type="pres">
      <dgm:prSet presAssocID="{14C06598-85C0-4F69-995F-FF523083F58F}" presName="txShp" presStyleLbl="node1" presStyleIdx="2" presStyleCnt="3">
        <dgm:presLayoutVars>
          <dgm:bulletEnabled val="1"/>
        </dgm:presLayoutVars>
      </dgm:prSet>
      <dgm:spPr/>
    </dgm:pt>
  </dgm:ptLst>
  <dgm:cxnLst>
    <dgm:cxn modelId="{2D136F26-8C70-48DC-B52D-DAA045996F3E}" srcId="{D8A34333-71D3-49BB-ACE0-1F0A04EFADB8}" destId="{27BBF8DD-D755-4DBA-814C-7B3C1FCF39A8}" srcOrd="1" destOrd="0" parTransId="{DB7502C0-61C4-44C7-9E1B-0EBE6B53FDCB}" sibTransId="{57D1B343-B72A-4EB8-B348-D12F598BC6B1}"/>
    <dgm:cxn modelId="{E8399336-39CD-4F0E-A43F-FE98C6131563}" type="presOf" srcId="{27BBF8DD-D755-4DBA-814C-7B3C1FCF39A8}" destId="{A923606D-5D8C-4B45-8BB2-FDAA3CA4CE07}" srcOrd="0" destOrd="0" presId="urn:microsoft.com/office/officeart/2005/8/layout/vList3"/>
    <dgm:cxn modelId="{F2019745-5803-44D4-A324-8F8CFCD0216D}" srcId="{D8A34333-71D3-49BB-ACE0-1F0A04EFADB8}" destId="{14C06598-85C0-4F69-995F-FF523083F58F}" srcOrd="2" destOrd="0" parTransId="{34820A52-56F0-42BB-B346-64C6A7AAD158}" sibTransId="{DDCEADFB-3E14-4662-8AF9-1E9E19BC9D54}"/>
    <dgm:cxn modelId="{11EB637F-D31F-4559-B63C-E7342CBC48B0}" type="presOf" srcId="{D8A34333-71D3-49BB-ACE0-1F0A04EFADB8}" destId="{B360BE89-E09F-4D23-8CB3-9C5127F27E48}" srcOrd="0" destOrd="0" presId="urn:microsoft.com/office/officeart/2005/8/layout/vList3"/>
    <dgm:cxn modelId="{62EB3897-EFF6-4DAD-9D8A-1D7CED749843}" srcId="{D8A34333-71D3-49BB-ACE0-1F0A04EFADB8}" destId="{B64F9260-E259-4A0B-90D7-171C96DDACAA}" srcOrd="0" destOrd="0" parTransId="{D3D750A6-BC1C-482D-8F93-8C28A256E6C2}" sibTransId="{04C2D309-A308-4229-809F-A54389981038}"/>
    <dgm:cxn modelId="{A56A3098-528D-44E3-8ADD-947EC2471B2A}" type="presOf" srcId="{B64F9260-E259-4A0B-90D7-171C96DDACAA}" destId="{F23BEFCC-1F4E-4D32-AC4C-DED9E0D31759}" srcOrd="0" destOrd="0" presId="urn:microsoft.com/office/officeart/2005/8/layout/vList3"/>
    <dgm:cxn modelId="{096A97FD-C0C0-44E0-8FBC-6906FD469621}" type="presOf" srcId="{14C06598-85C0-4F69-995F-FF523083F58F}" destId="{010C9469-AD76-4B98-8723-830762E9E742}" srcOrd="0" destOrd="0" presId="urn:microsoft.com/office/officeart/2005/8/layout/vList3"/>
    <dgm:cxn modelId="{C6F7E314-6606-4116-B2B4-1D710ED5DAE5}" type="presParOf" srcId="{B360BE89-E09F-4D23-8CB3-9C5127F27E48}" destId="{ADF5B543-191A-41EE-A1D2-A98BAC142887}" srcOrd="0" destOrd="0" presId="urn:microsoft.com/office/officeart/2005/8/layout/vList3"/>
    <dgm:cxn modelId="{F85994EA-F63F-4F9A-A446-1BBB28217FAD}" type="presParOf" srcId="{ADF5B543-191A-41EE-A1D2-A98BAC142887}" destId="{382B2B52-D486-4018-8AD0-8E012ECB9C37}" srcOrd="0" destOrd="0" presId="urn:microsoft.com/office/officeart/2005/8/layout/vList3"/>
    <dgm:cxn modelId="{CC6799A8-35EA-493E-A1DC-6FBED39897A9}" type="presParOf" srcId="{ADF5B543-191A-41EE-A1D2-A98BAC142887}" destId="{F23BEFCC-1F4E-4D32-AC4C-DED9E0D31759}" srcOrd="1" destOrd="0" presId="urn:microsoft.com/office/officeart/2005/8/layout/vList3"/>
    <dgm:cxn modelId="{7699356A-BB75-4300-B8D7-F0C76AD16B60}" type="presParOf" srcId="{B360BE89-E09F-4D23-8CB3-9C5127F27E48}" destId="{B2EA349D-7D00-4AC0-966D-59B178CDC4E8}" srcOrd="1" destOrd="0" presId="urn:microsoft.com/office/officeart/2005/8/layout/vList3"/>
    <dgm:cxn modelId="{F657AF84-9AE0-479C-A8C2-76C4C8097B0C}" type="presParOf" srcId="{B360BE89-E09F-4D23-8CB3-9C5127F27E48}" destId="{0958241B-7804-4641-B233-C7018E341026}" srcOrd="2" destOrd="0" presId="urn:microsoft.com/office/officeart/2005/8/layout/vList3"/>
    <dgm:cxn modelId="{D7A64238-75DE-4174-906E-1DD23B4243C7}" type="presParOf" srcId="{0958241B-7804-4641-B233-C7018E341026}" destId="{D997D906-23A0-4B11-A5D9-F0E2EA6FF46D}" srcOrd="0" destOrd="0" presId="urn:microsoft.com/office/officeart/2005/8/layout/vList3"/>
    <dgm:cxn modelId="{5CD087E0-779D-4172-B431-B11B366DB292}" type="presParOf" srcId="{0958241B-7804-4641-B233-C7018E341026}" destId="{A923606D-5D8C-4B45-8BB2-FDAA3CA4CE07}" srcOrd="1" destOrd="0" presId="urn:microsoft.com/office/officeart/2005/8/layout/vList3"/>
    <dgm:cxn modelId="{60421718-4124-4926-9EAD-9466623511CA}" type="presParOf" srcId="{B360BE89-E09F-4D23-8CB3-9C5127F27E48}" destId="{195418B5-A11F-46FE-A10B-5CBA51AF57FD}" srcOrd="3" destOrd="0" presId="urn:microsoft.com/office/officeart/2005/8/layout/vList3"/>
    <dgm:cxn modelId="{59CE7AA8-32F4-4141-B411-FA3133D44890}" type="presParOf" srcId="{B360BE89-E09F-4D23-8CB3-9C5127F27E48}" destId="{79A61DFD-7748-4E58-861D-32F8F235D586}" srcOrd="4" destOrd="0" presId="urn:microsoft.com/office/officeart/2005/8/layout/vList3"/>
    <dgm:cxn modelId="{440A010F-76E4-4B0E-A93D-16DAFAAE4C34}" type="presParOf" srcId="{79A61DFD-7748-4E58-861D-32F8F235D586}" destId="{D45E4361-079F-4061-86B4-0C67664F02DF}" srcOrd="0" destOrd="0" presId="urn:microsoft.com/office/officeart/2005/8/layout/vList3"/>
    <dgm:cxn modelId="{412448C2-FE55-4C1C-AC8B-4AE1B5A3B48E}" type="presParOf" srcId="{79A61DFD-7748-4E58-861D-32F8F235D586}" destId="{010C9469-AD76-4B98-8723-830762E9E742}"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A34333-71D3-49BB-ACE0-1F0A04EFADB8}" type="doc">
      <dgm:prSet loTypeId="urn:microsoft.com/office/officeart/2005/8/layout/vList3" loCatId="picture" qsTypeId="urn:microsoft.com/office/officeart/2005/8/quickstyle/simple1" qsCatId="simple" csTypeId="urn:microsoft.com/office/officeart/2005/8/colors/accent1_2" csCatId="accent1" phldr="1"/>
      <dgm:spPr/>
    </dgm:pt>
    <dgm:pt modelId="{3100696F-BF36-423A-9EEA-9A6FE1C1507F}">
      <dgm:prSet phldrT="[Text]" custT="1"/>
      <dgm:spPr>
        <a:solidFill>
          <a:srgbClr val="3018A8"/>
        </a:solidFill>
      </dgm:spPr>
      <dgm:t>
        <a:bodyPr/>
        <a:lstStyle/>
        <a:p>
          <a:r>
            <a:rPr lang="lv-LV" sz="1800" b="1">
              <a:latin typeface="Verdana" panose="020B0604030504040204" pitchFamily="34" charset="0"/>
              <a:ea typeface="Verdana" panose="020B0604030504040204" pitchFamily="34" charset="0"/>
            </a:rPr>
            <a:t>Jūlija Asmuss</a:t>
          </a:r>
        </a:p>
        <a:p>
          <a:r>
            <a:rPr lang="lv-LV" sz="1300">
              <a:latin typeface="Verdana" panose="020B0604030504040204" pitchFamily="34" charset="0"/>
              <a:ea typeface="Verdana" panose="020B0604030504040204" pitchFamily="34" charset="0"/>
            </a:rPr>
            <a:t>Coordinator, CL4</a:t>
          </a:r>
        </a:p>
      </dgm:t>
    </dgm:pt>
    <dgm:pt modelId="{0B3D87F4-93D6-4F4D-A384-D8DC8918BB26}" type="parTrans" cxnId="{F269C0D0-06CA-428F-8A28-439CEDE07D9F}">
      <dgm:prSet/>
      <dgm:spPr/>
      <dgm:t>
        <a:bodyPr/>
        <a:lstStyle/>
        <a:p>
          <a:endParaRPr lang="lv-LV"/>
        </a:p>
      </dgm:t>
    </dgm:pt>
    <dgm:pt modelId="{B340EB9D-B678-4E8B-89B3-6D299DF53AA2}" type="sibTrans" cxnId="{F269C0D0-06CA-428F-8A28-439CEDE07D9F}">
      <dgm:prSet/>
      <dgm:spPr/>
      <dgm:t>
        <a:bodyPr/>
        <a:lstStyle/>
        <a:p>
          <a:endParaRPr lang="lv-LV"/>
        </a:p>
      </dgm:t>
    </dgm:pt>
    <dgm:pt modelId="{B64F9260-E259-4A0B-90D7-171C96DDACAA}">
      <dgm:prSet phldrT="[Text]" custT="1"/>
      <dgm:spPr>
        <a:solidFill>
          <a:srgbClr val="3018A8"/>
        </a:solidFill>
      </dgm:spPr>
      <dgm:t>
        <a:bodyPr/>
        <a:lstStyle/>
        <a:p>
          <a:r>
            <a:rPr lang="lv-LV" sz="1800" b="1">
              <a:latin typeface="Verdana" panose="020B0604030504040204" pitchFamily="34" charset="0"/>
              <a:ea typeface="Verdana" panose="020B0604030504040204" pitchFamily="34" charset="0"/>
            </a:rPr>
            <a:t>Darja Aksjonova</a:t>
          </a:r>
        </a:p>
        <a:p>
          <a:r>
            <a:rPr lang="lv-LV" sz="1300">
              <a:latin typeface="Verdana"/>
              <a:ea typeface="Verdana"/>
            </a:rPr>
            <a:t>CL2, EURAXESS, JEB</a:t>
          </a:r>
        </a:p>
      </dgm:t>
    </dgm:pt>
    <dgm:pt modelId="{D3D750A6-BC1C-482D-8F93-8C28A256E6C2}" type="parTrans" cxnId="{62EB3897-EFF6-4DAD-9D8A-1D7CED749843}">
      <dgm:prSet/>
      <dgm:spPr/>
      <dgm:t>
        <a:bodyPr/>
        <a:lstStyle/>
        <a:p>
          <a:endParaRPr lang="lv-LV"/>
        </a:p>
      </dgm:t>
    </dgm:pt>
    <dgm:pt modelId="{04C2D309-A308-4229-809F-A54389981038}" type="sibTrans" cxnId="{62EB3897-EFF6-4DAD-9D8A-1D7CED749843}">
      <dgm:prSet/>
      <dgm:spPr/>
      <dgm:t>
        <a:bodyPr/>
        <a:lstStyle/>
        <a:p>
          <a:endParaRPr lang="lv-LV"/>
        </a:p>
      </dgm:t>
    </dgm:pt>
    <dgm:pt modelId="{27BBF8DD-D755-4DBA-814C-7B3C1FCF39A8}">
      <dgm:prSet phldrT="[Text]" custT="1"/>
      <dgm:spPr>
        <a:solidFill>
          <a:srgbClr val="3018A8"/>
        </a:solidFill>
      </dgm:spPr>
      <dgm:t>
        <a:bodyPr/>
        <a:lstStyle/>
        <a:p>
          <a:r>
            <a:rPr lang="lv-LV" sz="1800" b="1">
              <a:latin typeface="Verdana"/>
              <a:ea typeface="Verdana"/>
            </a:rPr>
            <a:t>Lāsma Brenča</a:t>
          </a:r>
        </a:p>
        <a:p>
          <a:r>
            <a:rPr lang="lv-LV" sz="1300">
              <a:latin typeface="Verdana"/>
              <a:ea typeface="Verdana"/>
            </a:rPr>
            <a:t>CL5, CL6</a:t>
          </a:r>
        </a:p>
      </dgm:t>
    </dgm:pt>
    <dgm:pt modelId="{DB7502C0-61C4-44C7-9E1B-0EBE6B53FDCB}" type="parTrans" cxnId="{2D136F26-8C70-48DC-B52D-DAA045996F3E}">
      <dgm:prSet/>
      <dgm:spPr/>
      <dgm:t>
        <a:bodyPr/>
        <a:lstStyle/>
        <a:p>
          <a:endParaRPr lang="lv-LV"/>
        </a:p>
      </dgm:t>
    </dgm:pt>
    <dgm:pt modelId="{57D1B343-B72A-4EB8-B348-D12F598BC6B1}" type="sibTrans" cxnId="{2D136F26-8C70-48DC-B52D-DAA045996F3E}">
      <dgm:prSet/>
      <dgm:spPr/>
      <dgm:t>
        <a:bodyPr/>
        <a:lstStyle/>
        <a:p>
          <a:endParaRPr lang="lv-LV"/>
        </a:p>
      </dgm:t>
    </dgm:pt>
    <dgm:pt modelId="{B360BE89-E09F-4D23-8CB3-9C5127F27E48}" type="pres">
      <dgm:prSet presAssocID="{D8A34333-71D3-49BB-ACE0-1F0A04EFADB8}" presName="linearFlow" presStyleCnt="0">
        <dgm:presLayoutVars>
          <dgm:dir/>
          <dgm:resizeHandles val="exact"/>
        </dgm:presLayoutVars>
      </dgm:prSet>
      <dgm:spPr/>
    </dgm:pt>
    <dgm:pt modelId="{E840A754-15E2-45EE-82CE-C69CDC84A0B1}" type="pres">
      <dgm:prSet presAssocID="{3100696F-BF36-423A-9EEA-9A6FE1C1507F}" presName="composite" presStyleCnt="0"/>
      <dgm:spPr/>
    </dgm:pt>
    <dgm:pt modelId="{8C29486E-1643-47C2-BF8D-622C831D41D8}" type="pres">
      <dgm:prSet presAssocID="{3100696F-BF36-423A-9EEA-9A6FE1C1507F}" presName="imgShp" presStyleLbl="fgImgPlace1" presStyleIdx="0" presStyleCnt="3" custLinFactNeighborX="12455" custLinFactNeighborY="2298"/>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2274" t="-6947" r="-2274" b="-43053"/>
          </a:stretch>
        </a:blipFill>
      </dgm:spPr>
    </dgm:pt>
    <dgm:pt modelId="{1BC201BC-7761-40A7-81A9-CBBA2CF0BAEF}" type="pres">
      <dgm:prSet presAssocID="{3100696F-BF36-423A-9EEA-9A6FE1C1507F}" presName="txShp" presStyleLbl="node1" presStyleIdx="0" presStyleCnt="3">
        <dgm:presLayoutVars>
          <dgm:bulletEnabled val="1"/>
        </dgm:presLayoutVars>
      </dgm:prSet>
      <dgm:spPr/>
    </dgm:pt>
    <dgm:pt modelId="{A5192C68-A9C5-4D77-828F-DA7D98476C8D}" type="pres">
      <dgm:prSet presAssocID="{B340EB9D-B678-4E8B-89B3-6D299DF53AA2}" presName="spacing" presStyleCnt="0"/>
      <dgm:spPr/>
    </dgm:pt>
    <dgm:pt modelId="{ADF5B543-191A-41EE-A1D2-A98BAC142887}" type="pres">
      <dgm:prSet presAssocID="{B64F9260-E259-4A0B-90D7-171C96DDACAA}" presName="composite" presStyleCnt="0"/>
      <dgm:spPr/>
    </dgm:pt>
    <dgm:pt modelId="{382B2B52-D486-4018-8AD0-8E012ECB9C37}" type="pres">
      <dgm:prSet presAssocID="{B64F9260-E259-4A0B-90D7-171C96DDACAA}"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F23BEFCC-1F4E-4D32-AC4C-DED9E0D31759}" type="pres">
      <dgm:prSet presAssocID="{B64F9260-E259-4A0B-90D7-171C96DDACAA}" presName="txShp" presStyleLbl="node1" presStyleIdx="1" presStyleCnt="3">
        <dgm:presLayoutVars>
          <dgm:bulletEnabled val="1"/>
        </dgm:presLayoutVars>
      </dgm:prSet>
      <dgm:spPr/>
    </dgm:pt>
    <dgm:pt modelId="{B2EA349D-7D00-4AC0-966D-59B178CDC4E8}" type="pres">
      <dgm:prSet presAssocID="{04C2D309-A308-4229-809F-A54389981038}" presName="spacing" presStyleCnt="0"/>
      <dgm:spPr/>
    </dgm:pt>
    <dgm:pt modelId="{0958241B-7804-4641-B233-C7018E341026}" type="pres">
      <dgm:prSet presAssocID="{27BBF8DD-D755-4DBA-814C-7B3C1FCF39A8}" presName="composite" presStyleCnt="0"/>
      <dgm:spPr/>
    </dgm:pt>
    <dgm:pt modelId="{D997D906-23A0-4B11-A5D9-F0E2EA6FF46D}" type="pres">
      <dgm:prSet presAssocID="{27BBF8DD-D755-4DBA-814C-7B3C1FCF39A8}" presName="imgShp" presStyleLbl="fgImgPlace1" presStyleIdx="2" presStyleCnt="3"/>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2296" t="-5026" r="-2296" b="-44974"/>
          </a:stretch>
        </a:blipFill>
      </dgm:spPr>
    </dgm:pt>
    <dgm:pt modelId="{A923606D-5D8C-4B45-8BB2-FDAA3CA4CE07}" type="pres">
      <dgm:prSet presAssocID="{27BBF8DD-D755-4DBA-814C-7B3C1FCF39A8}" presName="txShp" presStyleLbl="node1" presStyleIdx="2" presStyleCnt="3">
        <dgm:presLayoutVars>
          <dgm:bulletEnabled val="1"/>
        </dgm:presLayoutVars>
      </dgm:prSet>
      <dgm:spPr/>
    </dgm:pt>
  </dgm:ptLst>
  <dgm:cxnLst>
    <dgm:cxn modelId="{2D136F26-8C70-48DC-B52D-DAA045996F3E}" srcId="{D8A34333-71D3-49BB-ACE0-1F0A04EFADB8}" destId="{27BBF8DD-D755-4DBA-814C-7B3C1FCF39A8}" srcOrd="2" destOrd="0" parTransId="{DB7502C0-61C4-44C7-9E1B-0EBE6B53FDCB}" sibTransId="{57D1B343-B72A-4EB8-B348-D12F598BC6B1}"/>
    <dgm:cxn modelId="{6EE3DB2E-EFD5-428A-BEE4-B635EE8CDF72}" type="presOf" srcId="{3100696F-BF36-423A-9EEA-9A6FE1C1507F}" destId="{1BC201BC-7761-40A7-81A9-CBBA2CF0BAEF}" srcOrd="0" destOrd="0" presId="urn:microsoft.com/office/officeart/2005/8/layout/vList3"/>
    <dgm:cxn modelId="{E8399336-39CD-4F0E-A43F-FE98C6131563}" type="presOf" srcId="{27BBF8DD-D755-4DBA-814C-7B3C1FCF39A8}" destId="{A923606D-5D8C-4B45-8BB2-FDAA3CA4CE07}" srcOrd="0" destOrd="0" presId="urn:microsoft.com/office/officeart/2005/8/layout/vList3"/>
    <dgm:cxn modelId="{11EB637F-D31F-4559-B63C-E7342CBC48B0}" type="presOf" srcId="{D8A34333-71D3-49BB-ACE0-1F0A04EFADB8}" destId="{B360BE89-E09F-4D23-8CB3-9C5127F27E48}" srcOrd="0" destOrd="0" presId="urn:microsoft.com/office/officeart/2005/8/layout/vList3"/>
    <dgm:cxn modelId="{62EB3897-EFF6-4DAD-9D8A-1D7CED749843}" srcId="{D8A34333-71D3-49BB-ACE0-1F0A04EFADB8}" destId="{B64F9260-E259-4A0B-90D7-171C96DDACAA}" srcOrd="1" destOrd="0" parTransId="{D3D750A6-BC1C-482D-8F93-8C28A256E6C2}" sibTransId="{04C2D309-A308-4229-809F-A54389981038}"/>
    <dgm:cxn modelId="{A56A3098-528D-44E3-8ADD-947EC2471B2A}" type="presOf" srcId="{B64F9260-E259-4A0B-90D7-171C96DDACAA}" destId="{F23BEFCC-1F4E-4D32-AC4C-DED9E0D31759}" srcOrd="0" destOrd="0" presId="urn:microsoft.com/office/officeart/2005/8/layout/vList3"/>
    <dgm:cxn modelId="{F269C0D0-06CA-428F-8A28-439CEDE07D9F}" srcId="{D8A34333-71D3-49BB-ACE0-1F0A04EFADB8}" destId="{3100696F-BF36-423A-9EEA-9A6FE1C1507F}" srcOrd="0" destOrd="0" parTransId="{0B3D87F4-93D6-4F4D-A384-D8DC8918BB26}" sibTransId="{B340EB9D-B678-4E8B-89B3-6D299DF53AA2}"/>
    <dgm:cxn modelId="{4BB3C034-AEE1-4927-ACA9-74961FD0C89E}" type="presParOf" srcId="{B360BE89-E09F-4D23-8CB3-9C5127F27E48}" destId="{E840A754-15E2-45EE-82CE-C69CDC84A0B1}" srcOrd="0" destOrd="0" presId="urn:microsoft.com/office/officeart/2005/8/layout/vList3"/>
    <dgm:cxn modelId="{4DCB85AE-ED1D-4370-AAF6-8E81E457E30B}" type="presParOf" srcId="{E840A754-15E2-45EE-82CE-C69CDC84A0B1}" destId="{8C29486E-1643-47C2-BF8D-622C831D41D8}" srcOrd="0" destOrd="0" presId="urn:microsoft.com/office/officeart/2005/8/layout/vList3"/>
    <dgm:cxn modelId="{148C65CB-52A9-46C6-A8AE-76900B2A7A48}" type="presParOf" srcId="{E840A754-15E2-45EE-82CE-C69CDC84A0B1}" destId="{1BC201BC-7761-40A7-81A9-CBBA2CF0BAEF}" srcOrd="1" destOrd="0" presId="urn:microsoft.com/office/officeart/2005/8/layout/vList3"/>
    <dgm:cxn modelId="{5CC0C20A-C1F8-4829-BEF6-CE48353EDFB1}" type="presParOf" srcId="{B360BE89-E09F-4D23-8CB3-9C5127F27E48}" destId="{A5192C68-A9C5-4D77-828F-DA7D98476C8D}" srcOrd="1" destOrd="0" presId="urn:microsoft.com/office/officeart/2005/8/layout/vList3"/>
    <dgm:cxn modelId="{C6F7E314-6606-4116-B2B4-1D710ED5DAE5}" type="presParOf" srcId="{B360BE89-E09F-4D23-8CB3-9C5127F27E48}" destId="{ADF5B543-191A-41EE-A1D2-A98BAC142887}" srcOrd="2" destOrd="0" presId="urn:microsoft.com/office/officeart/2005/8/layout/vList3"/>
    <dgm:cxn modelId="{F85994EA-F63F-4F9A-A446-1BBB28217FAD}" type="presParOf" srcId="{ADF5B543-191A-41EE-A1D2-A98BAC142887}" destId="{382B2B52-D486-4018-8AD0-8E012ECB9C37}" srcOrd="0" destOrd="0" presId="urn:microsoft.com/office/officeart/2005/8/layout/vList3"/>
    <dgm:cxn modelId="{CC6799A8-35EA-493E-A1DC-6FBED39897A9}" type="presParOf" srcId="{ADF5B543-191A-41EE-A1D2-A98BAC142887}" destId="{F23BEFCC-1F4E-4D32-AC4C-DED9E0D31759}" srcOrd="1" destOrd="0" presId="urn:microsoft.com/office/officeart/2005/8/layout/vList3"/>
    <dgm:cxn modelId="{7699356A-BB75-4300-B8D7-F0C76AD16B60}" type="presParOf" srcId="{B360BE89-E09F-4D23-8CB3-9C5127F27E48}" destId="{B2EA349D-7D00-4AC0-966D-59B178CDC4E8}" srcOrd="3" destOrd="0" presId="urn:microsoft.com/office/officeart/2005/8/layout/vList3"/>
    <dgm:cxn modelId="{F657AF84-9AE0-479C-A8C2-76C4C8097B0C}" type="presParOf" srcId="{B360BE89-E09F-4D23-8CB3-9C5127F27E48}" destId="{0958241B-7804-4641-B233-C7018E341026}" srcOrd="4" destOrd="0" presId="urn:microsoft.com/office/officeart/2005/8/layout/vList3"/>
    <dgm:cxn modelId="{D7A64238-75DE-4174-906E-1DD23B4243C7}" type="presParOf" srcId="{0958241B-7804-4641-B233-C7018E341026}" destId="{D997D906-23A0-4B11-A5D9-F0E2EA6FF46D}" srcOrd="0" destOrd="0" presId="urn:microsoft.com/office/officeart/2005/8/layout/vList3"/>
    <dgm:cxn modelId="{5CD087E0-779D-4172-B431-B11B366DB292}" type="presParOf" srcId="{0958241B-7804-4641-B233-C7018E341026}" destId="{A923606D-5D8C-4B45-8BB2-FDAA3CA4CE07}" srcOrd="1" destOrd="0" presId="urn:microsoft.com/office/officeart/2005/8/layout/vList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A34333-71D3-49BB-ACE0-1F0A04EFADB8}" type="doc">
      <dgm:prSet loTypeId="urn:microsoft.com/office/officeart/2005/8/layout/vList3" loCatId="picture" qsTypeId="urn:microsoft.com/office/officeart/2005/8/quickstyle/simple1" qsCatId="simple" csTypeId="urn:microsoft.com/office/officeart/2005/8/colors/accent1_2" csCatId="accent1" phldr="1"/>
      <dgm:spPr/>
    </dgm:pt>
    <dgm:pt modelId="{3100696F-BF36-423A-9EEA-9A6FE1C1507F}">
      <dgm:prSet phldrT="[Text]" custT="1"/>
      <dgm:spPr>
        <a:solidFill>
          <a:srgbClr val="3018A8"/>
        </a:solidFill>
      </dgm:spPr>
      <dgm:t>
        <a:bodyPr/>
        <a:lstStyle/>
        <a:p>
          <a:pPr marL="0" lvl="0" indent="0" algn="ctr" defTabSz="800100">
            <a:lnSpc>
              <a:spcPct val="90000"/>
            </a:lnSpc>
            <a:spcBef>
              <a:spcPct val="0"/>
            </a:spcBef>
            <a:spcAft>
              <a:spcPct val="35000"/>
            </a:spcAft>
            <a:buNone/>
          </a:pPr>
          <a:r>
            <a:rPr lang="lv-LV" sz="1800" b="1" kern="1200">
              <a:solidFill>
                <a:prstClr val="white"/>
              </a:solidFill>
              <a:latin typeface="Verdana" panose="020B0604030504040204" pitchFamily="34" charset="0"/>
              <a:ea typeface="Verdana" panose="020B0604030504040204" pitchFamily="34" charset="0"/>
              <a:cs typeface="+mn-cs"/>
            </a:rPr>
            <a:t>Marija Kiršteine</a:t>
          </a:r>
        </a:p>
        <a:p>
          <a:pPr marL="0" lvl="0" algn="ctr" defTabSz="800100">
            <a:lnSpc>
              <a:spcPct val="90000"/>
            </a:lnSpc>
            <a:spcBef>
              <a:spcPct val="0"/>
            </a:spcBef>
            <a:spcAft>
              <a:spcPct val="35000"/>
            </a:spcAft>
            <a:buNone/>
          </a:pPr>
          <a:r>
            <a:rPr lang="lv-LV" sz="1300" kern="1200">
              <a:latin typeface="Verdana" panose="020B0604030504040204" pitchFamily="34" charset="0"/>
              <a:ea typeface="Verdana" panose="020B0604030504040204" pitchFamily="34" charset="0"/>
            </a:rPr>
            <a:t>Missions</a:t>
          </a:r>
        </a:p>
      </dgm:t>
    </dgm:pt>
    <dgm:pt modelId="{0B3D87F4-93D6-4F4D-A384-D8DC8918BB26}" type="parTrans" cxnId="{F269C0D0-06CA-428F-8A28-439CEDE07D9F}">
      <dgm:prSet/>
      <dgm:spPr/>
      <dgm:t>
        <a:bodyPr/>
        <a:lstStyle/>
        <a:p>
          <a:endParaRPr lang="lv-LV"/>
        </a:p>
      </dgm:t>
    </dgm:pt>
    <dgm:pt modelId="{B340EB9D-B678-4E8B-89B3-6D299DF53AA2}" type="sibTrans" cxnId="{F269C0D0-06CA-428F-8A28-439CEDE07D9F}">
      <dgm:prSet/>
      <dgm:spPr/>
      <dgm:t>
        <a:bodyPr/>
        <a:lstStyle/>
        <a:p>
          <a:endParaRPr lang="lv-LV"/>
        </a:p>
      </dgm:t>
    </dgm:pt>
    <dgm:pt modelId="{B64F9260-E259-4A0B-90D7-171C96DDACAA}">
      <dgm:prSet phldrT="[Text]" custT="1"/>
      <dgm:spPr>
        <a:solidFill>
          <a:srgbClr val="3018A8"/>
        </a:solidFill>
      </dgm:spPr>
      <dgm:t>
        <a:bodyPr/>
        <a:lstStyle/>
        <a:p>
          <a:pPr marL="0" lvl="0" indent="0" algn="ctr" defTabSz="800100">
            <a:lnSpc>
              <a:spcPct val="90000"/>
            </a:lnSpc>
            <a:spcBef>
              <a:spcPct val="0"/>
            </a:spcBef>
            <a:spcAft>
              <a:spcPct val="35000"/>
            </a:spcAft>
            <a:buNone/>
          </a:pPr>
          <a:r>
            <a:rPr lang="lv-LV" sz="1700" b="1" kern="1200">
              <a:solidFill>
                <a:prstClr val="white"/>
              </a:solidFill>
              <a:latin typeface="Verdana" panose="020B0604030504040204" pitchFamily="34" charset="0"/>
              <a:ea typeface="Verdana" panose="020B0604030504040204" pitchFamily="34" charset="0"/>
              <a:cs typeface="+mn-cs"/>
            </a:rPr>
            <a:t>Ingrīda Lavrinoviča</a:t>
          </a:r>
        </a:p>
        <a:p>
          <a:pPr marL="0" lvl="0" algn="ctr" defTabSz="800100">
            <a:lnSpc>
              <a:spcPct val="90000"/>
            </a:lnSpc>
            <a:spcBef>
              <a:spcPct val="0"/>
            </a:spcBef>
            <a:spcAft>
              <a:spcPct val="35000"/>
            </a:spcAft>
            <a:buNone/>
          </a:pPr>
          <a:r>
            <a:rPr lang="lv-LV" sz="1300" kern="1200">
              <a:latin typeface="Verdana" panose="020B0604030504040204" pitchFamily="34" charset="0"/>
              <a:ea typeface="Verdana" panose="020B0604030504040204" pitchFamily="34" charset="0"/>
            </a:rPr>
            <a:t>CL3, CL4</a:t>
          </a:r>
        </a:p>
      </dgm:t>
    </dgm:pt>
    <dgm:pt modelId="{D3D750A6-BC1C-482D-8F93-8C28A256E6C2}" type="parTrans" cxnId="{62EB3897-EFF6-4DAD-9D8A-1D7CED749843}">
      <dgm:prSet/>
      <dgm:spPr/>
      <dgm:t>
        <a:bodyPr/>
        <a:lstStyle/>
        <a:p>
          <a:endParaRPr lang="lv-LV"/>
        </a:p>
      </dgm:t>
    </dgm:pt>
    <dgm:pt modelId="{04C2D309-A308-4229-809F-A54389981038}" type="sibTrans" cxnId="{62EB3897-EFF6-4DAD-9D8A-1D7CED749843}">
      <dgm:prSet/>
      <dgm:spPr/>
      <dgm:t>
        <a:bodyPr/>
        <a:lstStyle/>
        <a:p>
          <a:endParaRPr lang="lv-LV"/>
        </a:p>
      </dgm:t>
    </dgm:pt>
    <dgm:pt modelId="{72A66AC8-F8A6-451E-BF09-255F87727821}">
      <dgm:prSet phldrT="[Text]" custT="1"/>
      <dgm:spPr>
        <a:solidFill>
          <a:srgbClr val="3018A8"/>
        </a:solidFill>
      </dgm:spPr>
      <dgm:t>
        <a:bodyPr/>
        <a:lstStyle/>
        <a:p>
          <a:r>
            <a:rPr lang="lv-LV" sz="1700" b="1">
              <a:latin typeface="Verdana" panose="020B0604030504040204" pitchFamily="34" charset="0"/>
              <a:ea typeface="Verdana" panose="020B0604030504040204" pitchFamily="34" charset="0"/>
            </a:rPr>
            <a:t>Līva Jirgensone</a:t>
          </a:r>
        </a:p>
        <a:p>
          <a:r>
            <a:rPr lang="en-US" sz="1400">
              <a:solidFill>
                <a:schemeClr val="bg1"/>
              </a:solidFill>
              <a:latin typeface="Verdana" panose="020B0604030504040204" pitchFamily="34" charset="0"/>
              <a:ea typeface="Verdana" panose="020B0604030504040204" pitchFamily="34" charset="0"/>
            </a:rPr>
            <a:t>L</a:t>
          </a:r>
          <a:r>
            <a:rPr lang="lv-LV" sz="1400">
              <a:solidFill>
                <a:schemeClr val="bg1"/>
              </a:solidFill>
              <a:latin typeface="Verdana" panose="020B0604030504040204" pitchFamily="34" charset="0"/>
              <a:ea typeface="Verdana" panose="020B0604030504040204" pitchFamily="34" charset="0"/>
            </a:rPr>
            <a:t>egal and Financial aspects</a:t>
          </a:r>
          <a:endParaRPr lang="lv-LV" sz="1400">
            <a:latin typeface="Verdana" panose="020B0604030504040204" pitchFamily="34" charset="0"/>
            <a:ea typeface="Verdana" panose="020B0604030504040204" pitchFamily="34" charset="0"/>
          </a:endParaRPr>
        </a:p>
      </dgm:t>
    </dgm:pt>
    <dgm:pt modelId="{0D0D35E8-CB6B-46A2-8220-594EF2830153}" type="parTrans" cxnId="{4DC577FB-145D-4836-8B60-5404DE08DCE6}">
      <dgm:prSet/>
      <dgm:spPr/>
      <dgm:t>
        <a:bodyPr/>
        <a:lstStyle/>
        <a:p>
          <a:endParaRPr lang="lv-LV"/>
        </a:p>
      </dgm:t>
    </dgm:pt>
    <dgm:pt modelId="{F90E6BF4-0CE3-4818-A372-20DA35FDB841}" type="sibTrans" cxnId="{4DC577FB-145D-4836-8B60-5404DE08DCE6}">
      <dgm:prSet/>
      <dgm:spPr/>
      <dgm:t>
        <a:bodyPr/>
        <a:lstStyle/>
        <a:p>
          <a:endParaRPr lang="lv-LV"/>
        </a:p>
      </dgm:t>
    </dgm:pt>
    <dgm:pt modelId="{B360BE89-E09F-4D23-8CB3-9C5127F27E48}" type="pres">
      <dgm:prSet presAssocID="{D8A34333-71D3-49BB-ACE0-1F0A04EFADB8}" presName="linearFlow" presStyleCnt="0">
        <dgm:presLayoutVars>
          <dgm:dir/>
          <dgm:resizeHandles val="exact"/>
        </dgm:presLayoutVars>
      </dgm:prSet>
      <dgm:spPr/>
    </dgm:pt>
    <dgm:pt modelId="{E840A754-15E2-45EE-82CE-C69CDC84A0B1}" type="pres">
      <dgm:prSet presAssocID="{3100696F-BF36-423A-9EEA-9A6FE1C1507F}" presName="composite" presStyleCnt="0"/>
      <dgm:spPr/>
    </dgm:pt>
    <dgm:pt modelId="{8C29486E-1643-47C2-BF8D-622C831D41D8}" type="pres">
      <dgm:prSet presAssocID="{3100696F-BF36-423A-9EEA-9A6FE1C1507F}" presName="imgShp" presStyleLbl="fgImgPlace1" presStyleIdx="0" presStyleCnt="3" custLinFactNeighborX="2450" custLinFactNeighborY="2450"/>
      <dgm:spPr>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dgm:spPr>
    </dgm:pt>
    <dgm:pt modelId="{1BC201BC-7761-40A7-81A9-CBBA2CF0BAEF}" type="pres">
      <dgm:prSet presAssocID="{3100696F-BF36-423A-9EEA-9A6FE1C1507F}" presName="txShp" presStyleLbl="node1" presStyleIdx="0" presStyleCnt="3">
        <dgm:presLayoutVars>
          <dgm:bulletEnabled val="1"/>
        </dgm:presLayoutVars>
      </dgm:prSet>
      <dgm:spPr/>
    </dgm:pt>
    <dgm:pt modelId="{A5192C68-A9C5-4D77-828F-DA7D98476C8D}" type="pres">
      <dgm:prSet presAssocID="{B340EB9D-B678-4E8B-89B3-6D299DF53AA2}" presName="spacing" presStyleCnt="0"/>
      <dgm:spPr/>
    </dgm:pt>
    <dgm:pt modelId="{ADF5B543-191A-41EE-A1D2-A98BAC142887}" type="pres">
      <dgm:prSet presAssocID="{B64F9260-E259-4A0B-90D7-171C96DDACAA}" presName="composite" presStyleCnt="0"/>
      <dgm:spPr/>
    </dgm:pt>
    <dgm:pt modelId="{382B2B52-D486-4018-8AD0-8E012ECB9C37}" type="pres">
      <dgm:prSet presAssocID="{B64F9260-E259-4A0B-90D7-171C96DDACAA}" presName="imgShp" presStyleLbl="fgImgPlace1" presStyleIdx="1" presStyleCnt="3" custLinFactNeighborX="-1592" custLinFactNeighborY="-333"/>
      <dgm:spPr>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dgm:spPr>
    </dgm:pt>
    <dgm:pt modelId="{F23BEFCC-1F4E-4D32-AC4C-DED9E0D31759}" type="pres">
      <dgm:prSet presAssocID="{B64F9260-E259-4A0B-90D7-171C96DDACAA}" presName="txShp" presStyleLbl="node1" presStyleIdx="1" presStyleCnt="3">
        <dgm:presLayoutVars>
          <dgm:bulletEnabled val="1"/>
        </dgm:presLayoutVars>
      </dgm:prSet>
      <dgm:spPr/>
    </dgm:pt>
    <dgm:pt modelId="{B2EA349D-7D00-4AC0-966D-59B178CDC4E8}" type="pres">
      <dgm:prSet presAssocID="{04C2D309-A308-4229-809F-A54389981038}" presName="spacing" presStyleCnt="0"/>
      <dgm:spPr/>
    </dgm:pt>
    <dgm:pt modelId="{89686533-15A2-4B32-9AAE-F372DA1242A4}" type="pres">
      <dgm:prSet presAssocID="{72A66AC8-F8A6-451E-BF09-255F87727821}" presName="composite" presStyleCnt="0"/>
      <dgm:spPr/>
    </dgm:pt>
    <dgm:pt modelId="{F21AC24D-CBD2-41AA-AA80-6DF5BDCBBD77}" type="pres">
      <dgm:prSet presAssocID="{72A66AC8-F8A6-451E-BF09-255F87727821}"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7000" b="-17000"/>
          </a:stretch>
        </a:blipFill>
      </dgm:spPr>
    </dgm:pt>
    <dgm:pt modelId="{5EA26A86-0DC9-4F81-973C-E6780FBC71A0}" type="pres">
      <dgm:prSet presAssocID="{72A66AC8-F8A6-451E-BF09-255F87727821}" presName="txShp" presStyleLbl="node1" presStyleIdx="2" presStyleCnt="3">
        <dgm:presLayoutVars>
          <dgm:bulletEnabled val="1"/>
        </dgm:presLayoutVars>
      </dgm:prSet>
      <dgm:spPr/>
    </dgm:pt>
  </dgm:ptLst>
  <dgm:cxnLst>
    <dgm:cxn modelId="{6EE3DB2E-EFD5-428A-BEE4-B635EE8CDF72}" type="presOf" srcId="{3100696F-BF36-423A-9EEA-9A6FE1C1507F}" destId="{1BC201BC-7761-40A7-81A9-CBBA2CF0BAEF}" srcOrd="0" destOrd="0" presId="urn:microsoft.com/office/officeart/2005/8/layout/vList3"/>
    <dgm:cxn modelId="{11EB637F-D31F-4559-B63C-E7342CBC48B0}" type="presOf" srcId="{D8A34333-71D3-49BB-ACE0-1F0A04EFADB8}" destId="{B360BE89-E09F-4D23-8CB3-9C5127F27E48}" srcOrd="0" destOrd="0" presId="urn:microsoft.com/office/officeart/2005/8/layout/vList3"/>
    <dgm:cxn modelId="{62EB3897-EFF6-4DAD-9D8A-1D7CED749843}" srcId="{D8A34333-71D3-49BB-ACE0-1F0A04EFADB8}" destId="{B64F9260-E259-4A0B-90D7-171C96DDACAA}" srcOrd="1" destOrd="0" parTransId="{D3D750A6-BC1C-482D-8F93-8C28A256E6C2}" sibTransId="{04C2D309-A308-4229-809F-A54389981038}"/>
    <dgm:cxn modelId="{A56A3098-528D-44E3-8ADD-947EC2471B2A}" type="presOf" srcId="{B64F9260-E259-4A0B-90D7-171C96DDACAA}" destId="{F23BEFCC-1F4E-4D32-AC4C-DED9E0D31759}" srcOrd="0" destOrd="0" presId="urn:microsoft.com/office/officeart/2005/8/layout/vList3"/>
    <dgm:cxn modelId="{F269C0D0-06CA-428F-8A28-439CEDE07D9F}" srcId="{D8A34333-71D3-49BB-ACE0-1F0A04EFADB8}" destId="{3100696F-BF36-423A-9EEA-9A6FE1C1507F}" srcOrd="0" destOrd="0" parTransId="{0B3D87F4-93D6-4F4D-A384-D8DC8918BB26}" sibTransId="{B340EB9D-B678-4E8B-89B3-6D299DF53AA2}"/>
    <dgm:cxn modelId="{B1CD0BE8-B48D-4599-919B-51D9E3327C2B}" type="presOf" srcId="{72A66AC8-F8A6-451E-BF09-255F87727821}" destId="{5EA26A86-0DC9-4F81-973C-E6780FBC71A0}" srcOrd="0" destOrd="0" presId="urn:microsoft.com/office/officeart/2005/8/layout/vList3"/>
    <dgm:cxn modelId="{4DC577FB-145D-4836-8B60-5404DE08DCE6}" srcId="{D8A34333-71D3-49BB-ACE0-1F0A04EFADB8}" destId="{72A66AC8-F8A6-451E-BF09-255F87727821}" srcOrd="2" destOrd="0" parTransId="{0D0D35E8-CB6B-46A2-8220-594EF2830153}" sibTransId="{F90E6BF4-0CE3-4818-A372-20DA35FDB841}"/>
    <dgm:cxn modelId="{4BB3C034-AEE1-4927-ACA9-74961FD0C89E}" type="presParOf" srcId="{B360BE89-E09F-4D23-8CB3-9C5127F27E48}" destId="{E840A754-15E2-45EE-82CE-C69CDC84A0B1}" srcOrd="0" destOrd="0" presId="urn:microsoft.com/office/officeart/2005/8/layout/vList3"/>
    <dgm:cxn modelId="{4DCB85AE-ED1D-4370-AAF6-8E81E457E30B}" type="presParOf" srcId="{E840A754-15E2-45EE-82CE-C69CDC84A0B1}" destId="{8C29486E-1643-47C2-BF8D-622C831D41D8}" srcOrd="0" destOrd="0" presId="urn:microsoft.com/office/officeart/2005/8/layout/vList3"/>
    <dgm:cxn modelId="{148C65CB-52A9-46C6-A8AE-76900B2A7A48}" type="presParOf" srcId="{E840A754-15E2-45EE-82CE-C69CDC84A0B1}" destId="{1BC201BC-7761-40A7-81A9-CBBA2CF0BAEF}" srcOrd="1" destOrd="0" presId="urn:microsoft.com/office/officeart/2005/8/layout/vList3"/>
    <dgm:cxn modelId="{5CC0C20A-C1F8-4829-BEF6-CE48353EDFB1}" type="presParOf" srcId="{B360BE89-E09F-4D23-8CB3-9C5127F27E48}" destId="{A5192C68-A9C5-4D77-828F-DA7D98476C8D}" srcOrd="1" destOrd="0" presId="urn:microsoft.com/office/officeart/2005/8/layout/vList3"/>
    <dgm:cxn modelId="{C6F7E314-6606-4116-B2B4-1D710ED5DAE5}" type="presParOf" srcId="{B360BE89-E09F-4D23-8CB3-9C5127F27E48}" destId="{ADF5B543-191A-41EE-A1D2-A98BAC142887}" srcOrd="2" destOrd="0" presId="urn:microsoft.com/office/officeart/2005/8/layout/vList3"/>
    <dgm:cxn modelId="{F85994EA-F63F-4F9A-A446-1BBB28217FAD}" type="presParOf" srcId="{ADF5B543-191A-41EE-A1D2-A98BAC142887}" destId="{382B2B52-D486-4018-8AD0-8E012ECB9C37}" srcOrd="0" destOrd="0" presId="urn:microsoft.com/office/officeart/2005/8/layout/vList3"/>
    <dgm:cxn modelId="{CC6799A8-35EA-493E-A1DC-6FBED39897A9}" type="presParOf" srcId="{ADF5B543-191A-41EE-A1D2-A98BAC142887}" destId="{F23BEFCC-1F4E-4D32-AC4C-DED9E0D31759}" srcOrd="1" destOrd="0" presId="urn:microsoft.com/office/officeart/2005/8/layout/vList3"/>
    <dgm:cxn modelId="{7699356A-BB75-4300-B8D7-F0C76AD16B60}" type="presParOf" srcId="{B360BE89-E09F-4D23-8CB3-9C5127F27E48}" destId="{B2EA349D-7D00-4AC0-966D-59B178CDC4E8}" srcOrd="3" destOrd="0" presId="urn:microsoft.com/office/officeart/2005/8/layout/vList3"/>
    <dgm:cxn modelId="{D75B33F5-FCF5-4A5C-95DC-65EF1B41FCD6}" type="presParOf" srcId="{B360BE89-E09F-4D23-8CB3-9C5127F27E48}" destId="{89686533-15A2-4B32-9AAE-F372DA1242A4}" srcOrd="4" destOrd="0" presId="urn:microsoft.com/office/officeart/2005/8/layout/vList3"/>
    <dgm:cxn modelId="{41A496E8-EEDE-4203-BE1F-420DA0CEE867}" type="presParOf" srcId="{89686533-15A2-4B32-9AAE-F372DA1242A4}" destId="{F21AC24D-CBD2-41AA-AA80-6DF5BDCBBD77}" srcOrd="0" destOrd="0" presId="urn:microsoft.com/office/officeart/2005/8/layout/vList3"/>
    <dgm:cxn modelId="{52B9A40F-1FAD-4756-BF95-0203B01AC94B}" type="presParOf" srcId="{89686533-15A2-4B32-9AAE-F372DA1242A4}" destId="{5EA26A86-0DC9-4F81-973C-E6780FBC71A0}" srcOrd="1" destOrd="0" presId="urn:microsoft.com/office/officeart/2005/8/layout/vList3"/>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285A9-849F-492F-B574-83737A589F29}">
      <dsp:nvSpPr>
        <dsp:cNvPr id="0" name=""/>
        <dsp:cNvSpPr/>
      </dsp:nvSpPr>
      <dsp:spPr>
        <a:xfrm>
          <a:off x="0" y="110730"/>
          <a:ext cx="6900512" cy="835379"/>
        </a:xfrm>
        <a:prstGeom prst="round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lv-LV" sz="2100" kern="1200"/>
            <a:t>Apmeklējiet temtiski atbilstošās konferences un kontaktbiržas</a:t>
          </a:r>
          <a:endParaRPr lang="en-US" sz="2100" kern="1200"/>
        </a:p>
      </dsp:txBody>
      <dsp:txXfrm>
        <a:off x="40780" y="151510"/>
        <a:ext cx="6818952" cy="753819"/>
      </dsp:txXfrm>
    </dsp:sp>
    <dsp:sp modelId="{06B57128-B3B3-4206-B2AC-027252350C55}">
      <dsp:nvSpPr>
        <dsp:cNvPr id="0" name=""/>
        <dsp:cNvSpPr/>
      </dsp:nvSpPr>
      <dsp:spPr>
        <a:xfrm>
          <a:off x="0" y="1006590"/>
          <a:ext cx="6900512" cy="835379"/>
        </a:xfrm>
        <a:prstGeom prst="round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lv-LV" sz="2100" kern="1200"/>
            <a:t>Esiet savas idejas entuziasts – pārdomāti stāstiet par savu ideju potenciālajiem partneriem</a:t>
          </a:r>
          <a:endParaRPr lang="en-US" sz="2100" kern="1200"/>
        </a:p>
      </dsp:txBody>
      <dsp:txXfrm>
        <a:off x="40780" y="1047370"/>
        <a:ext cx="6818952" cy="753819"/>
      </dsp:txXfrm>
    </dsp:sp>
    <dsp:sp modelId="{DD45C131-E945-4A49-8B7B-5985C7037088}">
      <dsp:nvSpPr>
        <dsp:cNvPr id="0" name=""/>
        <dsp:cNvSpPr/>
      </dsp:nvSpPr>
      <dsp:spPr>
        <a:xfrm>
          <a:off x="0" y="1902450"/>
          <a:ext cx="6900512" cy="835379"/>
        </a:xfrm>
        <a:prstGeom prst="round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lv-LV" sz="2100" kern="1200"/>
            <a:t>Labas attiecības ar iepriekšējā projekta konsorcija partneriem</a:t>
          </a:r>
          <a:endParaRPr lang="en-US" sz="2100" kern="1200"/>
        </a:p>
      </dsp:txBody>
      <dsp:txXfrm>
        <a:off x="40780" y="1943230"/>
        <a:ext cx="6818952" cy="753819"/>
      </dsp:txXfrm>
    </dsp:sp>
    <dsp:sp modelId="{B1E0839B-B37A-46AE-9FBF-3CABB42A15E7}">
      <dsp:nvSpPr>
        <dsp:cNvPr id="0" name=""/>
        <dsp:cNvSpPr/>
      </dsp:nvSpPr>
      <dsp:spPr>
        <a:xfrm>
          <a:off x="0" y="2798310"/>
          <a:ext cx="6900512" cy="835379"/>
        </a:xfrm>
        <a:prstGeom prst="round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lv-LV" sz="2100" kern="1200"/>
            <a:t>Personīgās attiecības ar sadarbības partneriem citās organizācijās</a:t>
          </a:r>
          <a:endParaRPr lang="en-US" sz="2100" kern="1200"/>
        </a:p>
      </dsp:txBody>
      <dsp:txXfrm>
        <a:off x="40780" y="2839090"/>
        <a:ext cx="6818952" cy="753819"/>
      </dsp:txXfrm>
    </dsp:sp>
    <dsp:sp modelId="{FEAA16AE-DEE7-4B21-84EF-EFC1560919DD}">
      <dsp:nvSpPr>
        <dsp:cNvPr id="0" name=""/>
        <dsp:cNvSpPr/>
      </dsp:nvSpPr>
      <dsp:spPr>
        <a:xfrm>
          <a:off x="0" y="3694170"/>
          <a:ext cx="6900512" cy="835379"/>
        </a:xfrm>
        <a:prstGeom prst="round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lv-LV" sz="2100" kern="1200"/>
            <a:t>Izmantojiet partneru </a:t>
          </a:r>
          <a:r>
            <a:rPr lang="lv-LV" sz="2100" b="1" kern="1200">
              <a:hlinkClick xmlns:r="http://schemas.openxmlformats.org/officeDocument/2006/relationships" r:id="rId1"/>
            </a:rPr>
            <a:t>meklēšanas rīkus</a:t>
          </a:r>
          <a:r>
            <a:rPr lang="lv-LV" sz="2100" kern="1200"/>
            <a:t>, kā arī NKP kontaktus</a:t>
          </a:r>
          <a:endParaRPr lang="en-US" sz="2100" kern="1200"/>
        </a:p>
      </dsp:txBody>
      <dsp:txXfrm>
        <a:off x="40780" y="3734950"/>
        <a:ext cx="6818952" cy="753819"/>
      </dsp:txXfrm>
    </dsp:sp>
    <dsp:sp modelId="{D70D9396-DDD2-46F1-902F-987546A956B7}">
      <dsp:nvSpPr>
        <dsp:cNvPr id="0" name=""/>
        <dsp:cNvSpPr/>
      </dsp:nvSpPr>
      <dsp:spPr>
        <a:xfrm>
          <a:off x="0" y="4590030"/>
          <a:ext cx="6900512" cy="835379"/>
        </a:xfrm>
        <a:prstGeom prst="round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lv-LV" sz="2100" kern="1200"/>
            <a:t>Izmantojiet </a:t>
          </a:r>
          <a:r>
            <a:rPr lang="lv-LV" sz="2100" b="1" kern="1200">
              <a:hlinkClick xmlns:r="http://schemas.openxmlformats.org/officeDocument/2006/relationships" r:id="rId2"/>
            </a:rPr>
            <a:t>CORDIS</a:t>
          </a:r>
          <a:r>
            <a:rPr lang="lv-LV" sz="2100" kern="1200"/>
            <a:t> mājas lapu, lai gūtu ieskatu par ES finansētiem projektiem un partnerībām.</a:t>
          </a:r>
          <a:endParaRPr lang="en-US" sz="2100" kern="1200"/>
        </a:p>
      </dsp:txBody>
      <dsp:txXfrm>
        <a:off x="40780" y="4630810"/>
        <a:ext cx="6818952" cy="7538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07DEE-25EA-4E5A-904D-8C2158D770E1}">
      <dsp:nvSpPr>
        <dsp:cNvPr id="0" name=""/>
        <dsp:cNvSpPr/>
      </dsp:nvSpPr>
      <dsp:spPr>
        <a:xfrm>
          <a:off x="2081042" y="736"/>
          <a:ext cx="2211328" cy="884531"/>
        </a:xfrm>
        <a:prstGeom prst="chevron">
          <a:avLst/>
        </a:prstGeom>
        <a:solidFill>
          <a:schemeClr val="accent1">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lv-LV" sz="1100" b="1" i="0" u="none" strike="noStrike" kern="1200">
              <a:effectLst/>
              <a:latin typeface="Arial" panose="020B0604020202020204" pitchFamily="34" charset="0"/>
            </a:rPr>
            <a:t>LOMA</a:t>
          </a:r>
          <a:endParaRPr lang="lv-LV" sz="1100" b="1" kern="1200"/>
        </a:p>
      </dsp:txBody>
      <dsp:txXfrm>
        <a:off x="2523308" y="736"/>
        <a:ext cx="1326797" cy="884531"/>
      </dsp:txXfrm>
    </dsp:sp>
    <dsp:sp modelId="{FF1205E4-E14E-4483-8463-4C634C11D701}">
      <dsp:nvSpPr>
        <dsp:cNvPr id="0" name=""/>
        <dsp:cNvSpPr/>
      </dsp:nvSpPr>
      <dsp:spPr>
        <a:xfrm>
          <a:off x="4004899" y="75921"/>
          <a:ext cx="1835403" cy="734161"/>
        </a:xfrm>
        <a:prstGeom prst="chevron">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lv-LV" sz="1100" b="1" i="0" u="none" strike="noStrike" kern="1200">
              <a:solidFill>
                <a:schemeClr val="tx1"/>
              </a:solidFill>
              <a:effectLst/>
              <a:latin typeface="Arial" panose="020B0604020202020204" pitchFamily="34" charset="0"/>
              <a:ea typeface="+mn-ea"/>
              <a:cs typeface="+mn-cs"/>
            </a:rPr>
            <a:t>PROJEKTS</a:t>
          </a:r>
          <a:endParaRPr lang="lv-LV" sz="1100" b="1" kern="1200"/>
        </a:p>
      </dsp:txBody>
      <dsp:txXfrm>
        <a:off x="4371980" y="75921"/>
        <a:ext cx="1101242" cy="734161"/>
      </dsp:txXfrm>
    </dsp:sp>
    <dsp:sp modelId="{0030C222-CE5F-4386-9794-011E554FE1A8}">
      <dsp:nvSpPr>
        <dsp:cNvPr id="0" name=""/>
        <dsp:cNvSpPr/>
      </dsp:nvSpPr>
      <dsp:spPr>
        <a:xfrm>
          <a:off x="5583345" y="75921"/>
          <a:ext cx="1835403" cy="734161"/>
        </a:xfrm>
        <a:prstGeom prst="chevron">
          <a:avLst/>
        </a:prstGeom>
        <a:solidFill>
          <a:schemeClr val="accent1">
            <a:lumMod val="60000"/>
            <a:lumOff val="40000"/>
            <a:alpha val="9000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US" sz="1100" b="1" i="0" u="none" strike="noStrike" kern="1200">
              <a:effectLst/>
              <a:latin typeface="Arial" panose="020B0604020202020204" pitchFamily="34" charset="0"/>
              <a:ea typeface="Verdana" panose="020B0604030504040204" pitchFamily="34" charset="0"/>
              <a:cs typeface="Arial" panose="020B0604020202020204" pitchFamily="34" charset="0"/>
            </a:rPr>
            <a:t>ES FINANSĒJUMS, EUR</a:t>
          </a:r>
          <a:endParaRPr lang="lv-LV" sz="1100" b="1" kern="1200"/>
        </a:p>
      </dsp:txBody>
      <dsp:txXfrm>
        <a:off x="5950426" y="75921"/>
        <a:ext cx="1101242" cy="734161"/>
      </dsp:txXfrm>
    </dsp:sp>
    <dsp:sp modelId="{11D51008-D1FF-48B4-A0B1-8CFCAE078F0F}">
      <dsp:nvSpPr>
        <dsp:cNvPr id="0" name=""/>
        <dsp:cNvSpPr/>
      </dsp:nvSpPr>
      <dsp:spPr>
        <a:xfrm>
          <a:off x="7161792" y="75921"/>
          <a:ext cx="2150376" cy="734161"/>
        </a:xfrm>
        <a:prstGeom prst="chevron">
          <a:avLst/>
        </a:prstGeom>
        <a:solidFill>
          <a:schemeClr val="tx2">
            <a:lumMod val="40000"/>
            <a:lumOff val="60000"/>
            <a:alpha val="9000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lv-LV" sz="1100" b="1" i="0" u="none" strike="noStrike" kern="1200">
              <a:effectLst/>
              <a:latin typeface="Arial" panose="020B0604020202020204" pitchFamily="34" charset="0"/>
            </a:rPr>
            <a:t>SADAĻA</a:t>
          </a:r>
          <a:endParaRPr lang="lv-LV" sz="1100" b="1" kern="1200"/>
        </a:p>
      </dsp:txBody>
      <dsp:txXfrm>
        <a:off x="7528873" y="75921"/>
        <a:ext cx="1416215" cy="734161"/>
      </dsp:txXfrm>
    </dsp:sp>
    <dsp:sp modelId="{DBDAFA3A-6D0E-45B4-9547-4742047F2014}">
      <dsp:nvSpPr>
        <dsp:cNvPr id="0" name=""/>
        <dsp:cNvSpPr/>
      </dsp:nvSpPr>
      <dsp:spPr>
        <a:xfrm>
          <a:off x="2081042" y="1009102"/>
          <a:ext cx="2211328" cy="884531"/>
        </a:xfrm>
        <a:prstGeom prst="chevron">
          <a:avLst/>
        </a:prstGeom>
        <a:solidFill>
          <a:schemeClr val="accent1">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lv-LV" sz="1100" b="1" i="0" u="none" strike="noStrike" kern="1200">
              <a:effectLst/>
              <a:latin typeface="Arial" panose="020B0604020202020204" pitchFamily="34" charset="0"/>
            </a:rPr>
            <a:t>KOORDINATORS</a:t>
          </a:r>
          <a:endParaRPr lang="lv-LV" sz="1100" b="1" kern="1200"/>
        </a:p>
      </dsp:txBody>
      <dsp:txXfrm>
        <a:off x="2523308" y="1009102"/>
        <a:ext cx="1326797" cy="884531"/>
      </dsp:txXfrm>
    </dsp:sp>
    <dsp:sp modelId="{1277A6AD-E172-4EE4-866B-399F757C5BBB}">
      <dsp:nvSpPr>
        <dsp:cNvPr id="0" name=""/>
        <dsp:cNvSpPr/>
      </dsp:nvSpPr>
      <dsp:spPr>
        <a:xfrm>
          <a:off x="4004899" y="1084287"/>
          <a:ext cx="1835403" cy="734161"/>
        </a:xfrm>
        <a:prstGeom prst="chevron">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lv-LV" sz="1100" b="1" kern="1200">
              <a:solidFill>
                <a:schemeClr val="tx1"/>
              </a:solidFill>
              <a:latin typeface="Arial" panose="020B0604020202020204" pitchFamily="34" charset="0"/>
              <a:cs typeface="Arial" panose="020B0604020202020204" pitchFamily="34" charset="0"/>
            </a:rPr>
            <a:t>PMPC</a:t>
          </a:r>
        </a:p>
      </dsp:txBody>
      <dsp:txXfrm>
        <a:off x="4371980" y="1084287"/>
        <a:ext cx="1101242" cy="734161"/>
      </dsp:txXfrm>
    </dsp:sp>
    <dsp:sp modelId="{D57B9702-70AE-4282-981E-23D28E3685D8}">
      <dsp:nvSpPr>
        <dsp:cNvPr id="0" name=""/>
        <dsp:cNvSpPr/>
      </dsp:nvSpPr>
      <dsp:spPr>
        <a:xfrm>
          <a:off x="5583345" y="1084287"/>
          <a:ext cx="1835403" cy="734161"/>
        </a:xfrm>
        <a:prstGeom prst="chevron">
          <a:avLst/>
        </a:prstGeom>
        <a:solidFill>
          <a:schemeClr val="accent1">
            <a:lumMod val="60000"/>
            <a:lumOff val="40000"/>
            <a:alpha val="9000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lv-LV" sz="1100" b="1" kern="1200">
              <a:latin typeface="Arial" panose="020B0604020202020204" pitchFamily="34" charset="0"/>
              <a:cs typeface="Arial" panose="020B0604020202020204" pitchFamily="34" charset="0"/>
            </a:rPr>
            <a:t>9 680 125</a:t>
          </a:r>
        </a:p>
      </dsp:txBody>
      <dsp:txXfrm>
        <a:off x="5950426" y="1084287"/>
        <a:ext cx="1101242" cy="734161"/>
      </dsp:txXfrm>
    </dsp:sp>
    <dsp:sp modelId="{A30FFAA9-BD36-4BBA-973E-6F6FB79740B0}">
      <dsp:nvSpPr>
        <dsp:cNvPr id="0" name=""/>
        <dsp:cNvSpPr/>
      </dsp:nvSpPr>
      <dsp:spPr>
        <a:xfrm>
          <a:off x="7161792" y="1084287"/>
          <a:ext cx="2150376" cy="734161"/>
        </a:xfrm>
        <a:prstGeom prst="chevron">
          <a:avLst/>
        </a:prstGeom>
        <a:solidFill>
          <a:schemeClr val="tx2">
            <a:lumMod val="40000"/>
            <a:lumOff val="60000"/>
            <a:alpha val="9000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lv-LV" sz="1100" b="1" kern="1200">
              <a:latin typeface="Arial" panose="020B0604020202020204" pitchFamily="34" charset="0"/>
              <a:cs typeface="Arial" panose="020B0604020202020204" pitchFamily="34" charset="0"/>
            </a:rPr>
            <a:t>TEAMING </a:t>
          </a:r>
        </a:p>
      </dsp:txBody>
      <dsp:txXfrm>
        <a:off x="7528873" y="1084287"/>
        <a:ext cx="1416215" cy="734161"/>
      </dsp:txXfrm>
    </dsp:sp>
    <dsp:sp modelId="{A5C58122-3EFC-4CB6-9F0F-B14CA4C74E3D}">
      <dsp:nvSpPr>
        <dsp:cNvPr id="0" name=""/>
        <dsp:cNvSpPr/>
      </dsp:nvSpPr>
      <dsp:spPr>
        <a:xfrm>
          <a:off x="2081042" y="2017468"/>
          <a:ext cx="2211328" cy="884531"/>
        </a:xfrm>
        <a:prstGeom prst="chevron">
          <a:avLst/>
        </a:prstGeom>
        <a:solidFill>
          <a:schemeClr val="accent1">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lv-LV" sz="1100" b="1" i="0" u="none" strike="noStrike" kern="1200">
              <a:effectLst/>
              <a:latin typeface="Arial" panose="020B0604020202020204" pitchFamily="34" charset="0"/>
            </a:rPr>
            <a:t>KOORDINATORS</a:t>
          </a:r>
          <a:endParaRPr lang="lv-LV" sz="1100" b="1" kern="1200"/>
        </a:p>
      </dsp:txBody>
      <dsp:txXfrm>
        <a:off x="2523308" y="2017468"/>
        <a:ext cx="1326797" cy="884531"/>
      </dsp:txXfrm>
    </dsp:sp>
    <dsp:sp modelId="{866E762D-DD36-46E1-B2A8-C158FBE1ED9F}">
      <dsp:nvSpPr>
        <dsp:cNvPr id="0" name=""/>
        <dsp:cNvSpPr/>
      </dsp:nvSpPr>
      <dsp:spPr>
        <a:xfrm>
          <a:off x="4004899" y="2092653"/>
          <a:ext cx="1835403" cy="734161"/>
        </a:xfrm>
        <a:prstGeom prst="chevron">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lv-LV" sz="1100" b="1" kern="1200">
              <a:latin typeface="Arial" panose="020B0604020202020204" pitchFamily="34" charset="0"/>
              <a:cs typeface="Arial" panose="020B0604020202020204" pitchFamily="34" charset="0"/>
            </a:rPr>
            <a:t>BioMagnetlink</a:t>
          </a:r>
        </a:p>
      </dsp:txBody>
      <dsp:txXfrm>
        <a:off x="4371980" y="2092653"/>
        <a:ext cx="1101242" cy="734161"/>
      </dsp:txXfrm>
    </dsp:sp>
    <dsp:sp modelId="{E8DA7AE1-F0C9-4156-8582-20363D25EB82}">
      <dsp:nvSpPr>
        <dsp:cNvPr id="0" name=""/>
        <dsp:cNvSpPr/>
      </dsp:nvSpPr>
      <dsp:spPr>
        <a:xfrm>
          <a:off x="5583345" y="2092653"/>
          <a:ext cx="1835403" cy="734161"/>
        </a:xfrm>
        <a:prstGeom prst="chevron">
          <a:avLst/>
        </a:prstGeom>
        <a:solidFill>
          <a:schemeClr val="accent1">
            <a:lumMod val="60000"/>
            <a:lumOff val="40000"/>
            <a:alpha val="9000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lv-LV" sz="1100" b="1" i="0" u="none" strike="noStrike" kern="1200">
              <a:effectLst/>
              <a:latin typeface="Arial" panose="020B0604020202020204" pitchFamily="34" charset="0"/>
              <a:cs typeface="Arial" panose="020B0604020202020204" pitchFamily="34" charset="0"/>
            </a:rPr>
            <a:t>2 629 500</a:t>
          </a:r>
          <a:endParaRPr lang="lv-LV" sz="1100" b="1" kern="1200">
            <a:latin typeface="Arial" panose="020B0604020202020204" pitchFamily="34" charset="0"/>
            <a:cs typeface="Arial" panose="020B0604020202020204" pitchFamily="34" charset="0"/>
          </a:endParaRPr>
        </a:p>
      </dsp:txBody>
      <dsp:txXfrm>
        <a:off x="5950426" y="2092653"/>
        <a:ext cx="1101242" cy="734161"/>
      </dsp:txXfrm>
    </dsp:sp>
    <dsp:sp modelId="{6E66B959-74FF-4B64-9201-6C0F0DBFF8BE}">
      <dsp:nvSpPr>
        <dsp:cNvPr id="0" name=""/>
        <dsp:cNvSpPr/>
      </dsp:nvSpPr>
      <dsp:spPr>
        <a:xfrm>
          <a:off x="7161792" y="2092653"/>
          <a:ext cx="2150376" cy="734161"/>
        </a:xfrm>
        <a:prstGeom prst="chevron">
          <a:avLst/>
        </a:prstGeom>
        <a:solidFill>
          <a:schemeClr val="tx2">
            <a:lumMod val="40000"/>
            <a:lumOff val="60000"/>
            <a:alpha val="9000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lv-LV" sz="1100" b="1" kern="1200">
              <a:latin typeface="Arial" panose="020B0604020202020204" pitchFamily="34" charset="0"/>
              <a:cs typeface="Arial" panose="020B0604020202020204" pitchFamily="34" charset="0"/>
            </a:rPr>
            <a:t>ERA Chairs</a:t>
          </a:r>
        </a:p>
      </dsp:txBody>
      <dsp:txXfrm>
        <a:off x="7528873" y="2092653"/>
        <a:ext cx="1416215" cy="734161"/>
      </dsp:txXfrm>
    </dsp:sp>
    <dsp:sp modelId="{070A17E0-613B-4751-A407-B52E3F99302E}">
      <dsp:nvSpPr>
        <dsp:cNvPr id="0" name=""/>
        <dsp:cNvSpPr/>
      </dsp:nvSpPr>
      <dsp:spPr>
        <a:xfrm>
          <a:off x="2108140" y="3039438"/>
          <a:ext cx="2211328" cy="884531"/>
        </a:xfrm>
        <a:prstGeom prst="chevron">
          <a:avLst/>
        </a:prstGeom>
        <a:solidFill>
          <a:schemeClr val="accent1">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lv-LV" sz="1100" b="1" i="0" u="none" strike="noStrike" kern="1200">
              <a:effectLst/>
              <a:latin typeface="Arial" panose="020B0604020202020204" pitchFamily="34" charset="0"/>
            </a:rPr>
            <a:t>KOORDINATORS</a:t>
          </a:r>
          <a:endParaRPr lang="lv-LV" sz="1100" b="1" kern="1200"/>
        </a:p>
      </dsp:txBody>
      <dsp:txXfrm>
        <a:off x="2550406" y="3039438"/>
        <a:ext cx="1326797" cy="884531"/>
      </dsp:txXfrm>
    </dsp:sp>
    <dsp:sp modelId="{81D10256-F0C4-4651-B639-05F69BBDE347}">
      <dsp:nvSpPr>
        <dsp:cNvPr id="0" name=""/>
        <dsp:cNvSpPr/>
      </dsp:nvSpPr>
      <dsp:spPr>
        <a:xfrm>
          <a:off x="4004899" y="3101019"/>
          <a:ext cx="1835403" cy="734161"/>
        </a:xfrm>
        <a:prstGeom prst="chevron">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lv-LV" sz="1100" b="1" kern="1200">
              <a:latin typeface="Arial" panose="020B0604020202020204" pitchFamily="34" charset="0"/>
              <a:cs typeface="Arial" panose="020B0604020202020204" pitchFamily="34" charset="0"/>
            </a:rPr>
            <a:t>    FeLow-D	</a:t>
          </a:r>
        </a:p>
      </dsp:txBody>
      <dsp:txXfrm>
        <a:off x="4371980" y="3101019"/>
        <a:ext cx="1101242" cy="734161"/>
      </dsp:txXfrm>
    </dsp:sp>
    <dsp:sp modelId="{BCFCC28E-A665-491D-9F73-B8C695BADCFA}">
      <dsp:nvSpPr>
        <dsp:cNvPr id="0" name=""/>
        <dsp:cNvSpPr/>
      </dsp:nvSpPr>
      <dsp:spPr>
        <a:xfrm>
          <a:off x="5583345" y="3101019"/>
          <a:ext cx="1835403" cy="734161"/>
        </a:xfrm>
        <a:prstGeom prst="chevron">
          <a:avLst/>
        </a:prstGeom>
        <a:solidFill>
          <a:schemeClr val="accent1">
            <a:lumMod val="60000"/>
            <a:lumOff val="40000"/>
            <a:alpha val="9000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lv-LV" sz="1100" b="1" kern="1200">
              <a:latin typeface="Arial" panose="020B0604020202020204" pitchFamily="34" charset="0"/>
              <a:cs typeface="Arial" panose="020B0604020202020204" pitchFamily="34" charset="0"/>
            </a:rPr>
            <a:t>2 492 490</a:t>
          </a:r>
        </a:p>
      </dsp:txBody>
      <dsp:txXfrm>
        <a:off x="5950426" y="3101019"/>
        <a:ext cx="1101242" cy="734161"/>
      </dsp:txXfrm>
    </dsp:sp>
    <dsp:sp modelId="{12104D0C-DFD3-41DB-A612-B40E56F47603}">
      <dsp:nvSpPr>
        <dsp:cNvPr id="0" name=""/>
        <dsp:cNvSpPr/>
      </dsp:nvSpPr>
      <dsp:spPr>
        <a:xfrm>
          <a:off x="7161792" y="3101019"/>
          <a:ext cx="2150376" cy="734161"/>
        </a:xfrm>
        <a:prstGeom prst="chevron">
          <a:avLst/>
        </a:prstGeom>
        <a:solidFill>
          <a:schemeClr val="tx2">
            <a:lumMod val="40000"/>
            <a:lumOff val="60000"/>
            <a:alpha val="9000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lv-LV" sz="1100" b="1" kern="1200">
              <a:latin typeface="Arial" panose="020B0604020202020204" pitchFamily="34" charset="0"/>
              <a:cs typeface="Arial" panose="020B0604020202020204" pitchFamily="34" charset="0"/>
            </a:rPr>
            <a:t>ERA Chairs</a:t>
          </a:r>
        </a:p>
      </dsp:txBody>
      <dsp:txXfrm>
        <a:off x="7528873" y="3101019"/>
        <a:ext cx="1416215" cy="734161"/>
      </dsp:txXfrm>
    </dsp:sp>
    <dsp:sp modelId="{253409EB-5F69-4BCB-A5FB-35845CFAE0F4}">
      <dsp:nvSpPr>
        <dsp:cNvPr id="0" name=""/>
        <dsp:cNvSpPr/>
      </dsp:nvSpPr>
      <dsp:spPr>
        <a:xfrm>
          <a:off x="2108140" y="4047804"/>
          <a:ext cx="2211328" cy="884531"/>
        </a:xfrm>
        <a:prstGeom prst="chevron">
          <a:avLst/>
        </a:prstGeom>
        <a:solidFill>
          <a:schemeClr val="accent1">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lv-LV" sz="1100" b="1" i="0" u="none" strike="noStrike" kern="1200">
              <a:effectLst/>
              <a:latin typeface="Arial" panose="020B0604020202020204" pitchFamily="34" charset="0"/>
            </a:rPr>
            <a:t>KOORDINATORS</a:t>
          </a:r>
          <a:endParaRPr lang="lv-LV" sz="1100" b="1" kern="1200"/>
        </a:p>
      </dsp:txBody>
      <dsp:txXfrm>
        <a:off x="2550406" y="4047804"/>
        <a:ext cx="1326797" cy="884531"/>
      </dsp:txXfrm>
    </dsp:sp>
    <dsp:sp modelId="{E9FA67CB-BD31-4999-BF5F-048CF7F016C8}">
      <dsp:nvSpPr>
        <dsp:cNvPr id="0" name=""/>
        <dsp:cNvSpPr/>
      </dsp:nvSpPr>
      <dsp:spPr>
        <a:xfrm>
          <a:off x="4004899" y="4109385"/>
          <a:ext cx="1835403" cy="734161"/>
        </a:xfrm>
        <a:prstGeom prst="chevron">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lv-LV" sz="1100" b="1" kern="1200">
              <a:latin typeface="Arial" panose="020B0604020202020204" pitchFamily="34" charset="0"/>
              <a:cs typeface="Arial" panose="020B0604020202020204" pitchFamily="34" charset="0"/>
            </a:rPr>
            <a:t>SWEB</a:t>
          </a:r>
        </a:p>
      </dsp:txBody>
      <dsp:txXfrm>
        <a:off x="4371980" y="4109385"/>
        <a:ext cx="1101242" cy="734161"/>
      </dsp:txXfrm>
    </dsp:sp>
    <dsp:sp modelId="{04ABE06B-31DA-476E-A504-92B61D20CC14}">
      <dsp:nvSpPr>
        <dsp:cNvPr id="0" name=""/>
        <dsp:cNvSpPr/>
      </dsp:nvSpPr>
      <dsp:spPr>
        <a:xfrm>
          <a:off x="5583345" y="4109385"/>
          <a:ext cx="1835403" cy="734161"/>
        </a:xfrm>
        <a:prstGeom prst="chevron">
          <a:avLst/>
        </a:prstGeom>
        <a:solidFill>
          <a:schemeClr val="accent1">
            <a:lumMod val="60000"/>
            <a:lumOff val="40000"/>
            <a:alpha val="9000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lv-LV" sz="1100" b="1" kern="1200">
              <a:latin typeface="Arial" panose="020B0604020202020204" pitchFamily="34" charset="0"/>
              <a:cs typeface="Arial" panose="020B0604020202020204" pitchFamily="34" charset="0"/>
            </a:rPr>
            <a:t>2 471 875</a:t>
          </a:r>
        </a:p>
      </dsp:txBody>
      <dsp:txXfrm>
        <a:off x="5950426" y="4109385"/>
        <a:ext cx="1101242" cy="734161"/>
      </dsp:txXfrm>
    </dsp:sp>
    <dsp:sp modelId="{1145CF60-50EA-4B31-B325-21E96E1C572D}">
      <dsp:nvSpPr>
        <dsp:cNvPr id="0" name=""/>
        <dsp:cNvSpPr/>
      </dsp:nvSpPr>
      <dsp:spPr>
        <a:xfrm>
          <a:off x="7161792" y="4109385"/>
          <a:ext cx="2150376" cy="734161"/>
        </a:xfrm>
        <a:prstGeom prst="chevron">
          <a:avLst/>
        </a:prstGeom>
        <a:solidFill>
          <a:schemeClr val="tx2">
            <a:lumMod val="40000"/>
            <a:lumOff val="60000"/>
            <a:alpha val="9000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lv-LV" sz="1100" b="1" kern="1200">
              <a:latin typeface="Arial" panose="020B0604020202020204" pitchFamily="34" charset="0"/>
              <a:cs typeface="Arial" panose="020B0604020202020204" pitchFamily="34" charset="0"/>
            </a:rPr>
            <a:t>ERA Chairs</a:t>
          </a:r>
        </a:p>
      </dsp:txBody>
      <dsp:txXfrm>
        <a:off x="7528873" y="4109385"/>
        <a:ext cx="1416215" cy="734161"/>
      </dsp:txXfrm>
    </dsp:sp>
    <dsp:sp modelId="{DE0136D6-13DD-40D3-B233-CE5DE8CD4CF6}">
      <dsp:nvSpPr>
        <dsp:cNvPr id="0" name=""/>
        <dsp:cNvSpPr/>
      </dsp:nvSpPr>
      <dsp:spPr>
        <a:xfrm>
          <a:off x="2108140" y="5043302"/>
          <a:ext cx="2211328" cy="884531"/>
        </a:xfrm>
        <a:prstGeom prst="chevron">
          <a:avLst/>
        </a:prstGeom>
        <a:solidFill>
          <a:schemeClr val="accent1">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lv-LV" sz="1100" b="1" i="0" u="none" strike="noStrike" kern="1200">
              <a:effectLst/>
              <a:latin typeface="Arial" panose="020B0604020202020204" pitchFamily="34" charset="0"/>
            </a:rPr>
            <a:t>KOORDINATORS</a:t>
          </a:r>
          <a:endParaRPr lang="lv-LV" sz="1100" b="1" kern="1200"/>
        </a:p>
      </dsp:txBody>
      <dsp:txXfrm>
        <a:off x="2550406" y="5043302"/>
        <a:ext cx="1326797" cy="884531"/>
      </dsp:txXfrm>
    </dsp:sp>
    <dsp:sp modelId="{D551CB85-E1A2-4B3C-AD9F-530B4F35F6D2}">
      <dsp:nvSpPr>
        <dsp:cNvPr id="0" name=""/>
        <dsp:cNvSpPr/>
      </dsp:nvSpPr>
      <dsp:spPr>
        <a:xfrm>
          <a:off x="4004899" y="5117751"/>
          <a:ext cx="1835403" cy="734161"/>
        </a:xfrm>
        <a:prstGeom prst="chevron">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lv-LV" sz="1100" b="1" kern="1200">
              <a:latin typeface="Arial" panose="020B0604020202020204" pitchFamily="34" charset="0"/>
              <a:cs typeface="Arial" panose="020B0604020202020204" pitchFamily="34" charset="0"/>
            </a:rPr>
            <a:t>Naco tech</a:t>
          </a:r>
        </a:p>
      </dsp:txBody>
      <dsp:txXfrm>
        <a:off x="4371980" y="5117751"/>
        <a:ext cx="1101242" cy="734161"/>
      </dsp:txXfrm>
    </dsp:sp>
    <dsp:sp modelId="{10820C76-6D62-4F69-81B8-D91A3405AB25}">
      <dsp:nvSpPr>
        <dsp:cNvPr id="0" name=""/>
        <dsp:cNvSpPr/>
      </dsp:nvSpPr>
      <dsp:spPr>
        <a:xfrm>
          <a:off x="5583345" y="5117751"/>
          <a:ext cx="1835403" cy="734161"/>
        </a:xfrm>
        <a:prstGeom prst="chevron">
          <a:avLst/>
        </a:prstGeom>
        <a:solidFill>
          <a:schemeClr val="accent1">
            <a:lumMod val="60000"/>
            <a:lumOff val="40000"/>
            <a:alpha val="9000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lv-LV" sz="1100" b="1" kern="1200">
              <a:latin typeface="Arial" panose="020B0604020202020204" pitchFamily="34" charset="0"/>
              <a:cs typeface="Arial" panose="020B0604020202020204" pitchFamily="34" charset="0"/>
            </a:rPr>
            <a:t>2 333 625</a:t>
          </a:r>
        </a:p>
      </dsp:txBody>
      <dsp:txXfrm>
        <a:off x="5950426" y="5117751"/>
        <a:ext cx="1101242" cy="734161"/>
      </dsp:txXfrm>
    </dsp:sp>
    <dsp:sp modelId="{AC382751-20A3-4A74-A477-58C5D4C80679}">
      <dsp:nvSpPr>
        <dsp:cNvPr id="0" name=""/>
        <dsp:cNvSpPr/>
      </dsp:nvSpPr>
      <dsp:spPr>
        <a:xfrm>
          <a:off x="7161792" y="5117751"/>
          <a:ext cx="2150376" cy="734161"/>
        </a:xfrm>
        <a:prstGeom prst="chevron">
          <a:avLst/>
        </a:prstGeom>
        <a:solidFill>
          <a:schemeClr val="tx2">
            <a:lumMod val="40000"/>
            <a:lumOff val="60000"/>
            <a:alpha val="9000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lv-LV" sz="1100" b="1" i="0" u="none" strike="noStrike" kern="1200">
              <a:effectLst/>
              <a:latin typeface="Arial" panose="020B0604020202020204" pitchFamily="34" charset="0"/>
              <a:cs typeface="Arial" panose="020B0604020202020204" pitchFamily="34" charset="0"/>
            </a:rPr>
            <a:t>EIC</a:t>
          </a:r>
          <a:endParaRPr lang="lv-LV" sz="1100" b="1" kern="1200">
            <a:latin typeface="Arial" panose="020B0604020202020204" pitchFamily="34" charset="0"/>
            <a:cs typeface="Arial" panose="020B0604020202020204" pitchFamily="34" charset="0"/>
          </a:endParaRPr>
        </a:p>
      </dsp:txBody>
      <dsp:txXfrm>
        <a:off x="7528873" y="5117751"/>
        <a:ext cx="1416215" cy="7341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C201BC-7761-40A7-81A9-CBBA2CF0BAEF}">
      <dsp:nvSpPr>
        <dsp:cNvPr id="0" name=""/>
        <dsp:cNvSpPr/>
      </dsp:nvSpPr>
      <dsp:spPr>
        <a:xfrm rot="10800000">
          <a:off x="889045" y="80186"/>
          <a:ext cx="2353096" cy="1185394"/>
        </a:xfrm>
        <a:prstGeom prst="homePlate">
          <a:avLst/>
        </a:prstGeom>
        <a:solidFill>
          <a:srgbClr val="3018A8"/>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2726" tIns="68580" rIns="128016" bIns="68580" numCol="1" spcCol="1270" anchor="ctr" anchorCtr="0">
          <a:noAutofit/>
        </a:bodyPr>
        <a:lstStyle/>
        <a:p>
          <a:pPr marL="0" lvl="0" indent="0" algn="ctr" defTabSz="800100">
            <a:lnSpc>
              <a:spcPct val="90000"/>
            </a:lnSpc>
            <a:spcBef>
              <a:spcPct val="0"/>
            </a:spcBef>
            <a:spcAft>
              <a:spcPct val="35000"/>
            </a:spcAft>
            <a:buNone/>
          </a:pPr>
          <a:r>
            <a:rPr lang="lv-LV" sz="1800" b="1" kern="1200">
              <a:latin typeface="Verdana" panose="020B0604030504040204" pitchFamily="34" charset="0"/>
              <a:ea typeface="Verdana" panose="020B0604030504040204" pitchFamily="34" charset="0"/>
            </a:rPr>
            <a:t>Jānis Ancāns</a:t>
          </a:r>
        </a:p>
        <a:p>
          <a:pPr marL="0" lvl="0" indent="0" algn="ctr" defTabSz="800100">
            <a:lnSpc>
              <a:spcPct val="90000"/>
            </a:lnSpc>
            <a:spcBef>
              <a:spcPct val="0"/>
            </a:spcBef>
            <a:spcAft>
              <a:spcPct val="35000"/>
            </a:spcAft>
            <a:buNone/>
          </a:pPr>
          <a:r>
            <a:rPr lang="lv-LV" sz="1300" kern="1200">
              <a:latin typeface="Verdana" panose="020B0604030504040204" pitchFamily="34" charset="0"/>
              <a:ea typeface="Verdana" panose="020B0604030504040204" pitchFamily="34" charset="0"/>
            </a:rPr>
            <a:t>CL1</a:t>
          </a:r>
        </a:p>
      </dsp:txBody>
      <dsp:txXfrm rot="10800000">
        <a:off x="1185393" y="80186"/>
        <a:ext cx="2056748" cy="1185394"/>
      </dsp:txXfrm>
    </dsp:sp>
    <dsp:sp modelId="{8C29486E-1643-47C2-BF8D-622C831D41D8}">
      <dsp:nvSpPr>
        <dsp:cNvPr id="0" name=""/>
        <dsp:cNvSpPr/>
      </dsp:nvSpPr>
      <dsp:spPr>
        <a:xfrm>
          <a:off x="296348" y="80186"/>
          <a:ext cx="1185394" cy="118539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3BEFCC-1F4E-4D32-AC4C-DED9E0D31759}">
      <dsp:nvSpPr>
        <dsp:cNvPr id="0" name=""/>
        <dsp:cNvSpPr/>
      </dsp:nvSpPr>
      <dsp:spPr>
        <a:xfrm rot="10800000">
          <a:off x="889045" y="1619430"/>
          <a:ext cx="2353096" cy="1185394"/>
        </a:xfrm>
        <a:prstGeom prst="homePlate">
          <a:avLst/>
        </a:prstGeom>
        <a:solidFill>
          <a:srgbClr val="3018A8"/>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2726" tIns="68580" rIns="128016" bIns="68580" numCol="1" spcCol="1270" anchor="ctr" anchorCtr="0">
          <a:noAutofit/>
        </a:bodyPr>
        <a:lstStyle/>
        <a:p>
          <a:pPr marL="0" lvl="0" indent="0" algn="ctr" defTabSz="800100">
            <a:lnSpc>
              <a:spcPct val="90000"/>
            </a:lnSpc>
            <a:spcBef>
              <a:spcPct val="0"/>
            </a:spcBef>
            <a:spcAft>
              <a:spcPct val="35000"/>
            </a:spcAft>
            <a:buNone/>
          </a:pPr>
          <a:r>
            <a:rPr lang="lv-LV" sz="1800" b="1" kern="1200">
              <a:latin typeface="Verdana" panose="020B0604030504040204" pitchFamily="34" charset="0"/>
              <a:ea typeface="Verdana" panose="020B0604030504040204" pitchFamily="34" charset="0"/>
            </a:rPr>
            <a:t>Marija Plotniece</a:t>
          </a:r>
        </a:p>
        <a:p>
          <a:pPr marL="0" lvl="0" indent="0" algn="ctr" defTabSz="800100">
            <a:lnSpc>
              <a:spcPct val="90000"/>
            </a:lnSpc>
            <a:spcBef>
              <a:spcPct val="0"/>
            </a:spcBef>
            <a:spcAft>
              <a:spcPct val="35000"/>
            </a:spcAft>
            <a:buNone/>
          </a:pPr>
          <a:r>
            <a:rPr lang="lv-LV" sz="1300" kern="1200">
              <a:solidFill>
                <a:schemeClr val="bg1"/>
              </a:solidFill>
              <a:latin typeface="Verdana" panose="020B0604030504040204" pitchFamily="34" charset="0"/>
              <a:ea typeface="Verdana" panose="020B0604030504040204" pitchFamily="34" charset="0"/>
            </a:rPr>
            <a:t>EIC, EIT, EIE, RI</a:t>
          </a:r>
        </a:p>
      </dsp:txBody>
      <dsp:txXfrm rot="10800000">
        <a:off x="1185393" y="1619430"/>
        <a:ext cx="2056748" cy="1185394"/>
      </dsp:txXfrm>
    </dsp:sp>
    <dsp:sp modelId="{382B2B52-D486-4018-8AD0-8E012ECB9C37}">
      <dsp:nvSpPr>
        <dsp:cNvPr id="0" name=""/>
        <dsp:cNvSpPr/>
      </dsp:nvSpPr>
      <dsp:spPr>
        <a:xfrm>
          <a:off x="296348" y="1619430"/>
          <a:ext cx="1185394" cy="1185394"/>
        </a:xfrm>
        <a:prstGeom prst="ellipse">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42356" t="-2929" r="-7644" b="2929"/>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23606D-5D8C-4B45-8BB2-FDAA3CA4CE07}">
      <dsp:nvSpPr>
        <dsp:cNvPr id="0" name=""/>
        <dsp:cNvSpPr/>
      </dsp:nvSpPr>
      <dsp:spPr>
        <a:xfrm rot="10800000">
          <a:off x="889045" y="3158673"/>
          <a:ext cx="2353096" cy="1185394"/>
        </a:xfrm>
        <a:prstGeom prst="homePlate">
          <a:avLst/>
        </a:prstGeom>
        <a:solidFill>
          <a:srgbClr val="3018A8"/>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2726" tIns="68580" rIns="128016" bIns="68580" numCol="1" spcCol="1270" anchor="ctr" anchorCtr="0">
          <a:noAutofit/>
        </a:bodyPr>
        <a:lstStyle/>
        <a:p>
          <a:pPr marL="0" lvl="0" indent="0" algn="ctr" defTabSz="800100">
            <a:lnSpc>
              <a:spcPct val="90000"/>
            </a:lnSpc>
            <a:spcBef>
              <a:spcPct val="0"/>
            </a:spcBef>
            <a:spcAft>
              <a:spcPct val="35000"/>
            </a:spcAft>
            <a:buNone/>
          </a:pPr>
          <a:r>
            <a:rPr lang="lv-LV" sz="1800" b="1" kern="1200">
              <a:latin typeface="Verdana" panose="020B0604030504040204" pitchFamily="34" charset="0"/>
              <a:ea typeface="Verdana" panose="020B0604030504040204" pitchFamily="34" charset="0"/>
            </a:rPr>
            <a:t>Inga Šīrante</a:t>
          </a:r>
          <a:endParaRPr lang="en-US" sz="1800" b="1" kern="1200">
            <a:latin typeface="Verdana" panose="020B0604030504040204" pitchFamily="34" charset="0"/>
            <a:ea typeface="Verdana" panose="020B0604030504040204" pitchFamily="34" charset="0"/>
          </a:endParaRPr>
        </a:p>
        <a:p>
          <a:pPr marL="0" lvl="0" indent="0" algn="ctr" defTabSz="800100">
            <a:lnSpc>
              <a:spcPct val="90000"/>
            </a:lnSpc>
            <a:spcBef>
              <a:spcPct val="0"/>
            </a:spcBef>
            <a:spcAft>
              <a:spcPct val="35000"/>
            </a:spcAft>
            <a:buNone/>
          </a:pPr>
          <a:r>
            <a:rPr lang="en-US" sz="1300" kern="1200">
              <a:solidFill>
                <a:schemeClr val="bg1"/>
              </a:solidFill>
              <a:latin typeface="Verdana" panose="020B0604030504040204" pitchFamily="34" charset="0"/>
              <a:ea typeface="Verdana" panose="020B0604030504040204" pitchFamily="34" charset="0"/>
            </a:rPr>
            <a:t>L</a:t>
          </a:r>
          <a:r>
            <a:rPr lang="lv-LV" sz="1300" kern="1200">
              <a:solidFill>
                <a:schemeClr val="bg1"/>
              </a:solidFill>
              <a:latin typeface="Verdana" panose="020B0604030504040204" pitchFamily="34" charset="0"/>
              <a:ea typeface="Verdana" panose="020B0604030504040204" pitchFamily="34" charset="0"/>
            </a:rPr>
            <a:t>egal and Financial aspects</a:t>
          </a:r>
        </a:p>
      </dsp:txBody>
      <dsp:txXfrm rot="10800000">
        <a:off x="1185393" y="3158673"/>
        <a:ext cx="2056748" cy="1185394"/>
      </dsp:txXfrm>
    </dsp:sp>
    <dsp:sp modelId="{D997D906-23A0-4B11-A5D9-F0E2EA6FF46D}">
      <dsp:nvSpPr>
        <dsp:cNvPr id="0" name=""/>
        <dsp:cNvSpPr/>
      </dsp:nvSpPr>
      <dsp:spPr>
        <a:xfrm>
          <a:off x="296348" y="3158673"/>
          <a:ext cx="1185394" cy="118539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BEFCC-1F4E-4D32-AC4C-DED9E0D31759}">
      <dsp:nvSpPr>
        <dsp:cNvPr id="0" name=""/>
        <dsp:cNvSpPr/>
      </dsp:nvSpPr>
      <dsp:spPr>
        <a:xfrm rot="10800000">
          <a:off x="889045" y="80186"/>
          <a:ext cx="2353096" cy="1185394"/>
        </a:xfrm>
        <a:prstGeom prst="homePlate">
          <a:avLst/>
        </a:prstGeom>
        <a:solidFill>
          <a:srgbClr val="3018A8"/>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2726" tIns="68580" rIns="128016" bIns="68580" numCol="1" spcCol="1270" anchor="ctr" anchorCtr="0">
          <a:noAutofit/>
        </a:bodyPr>
        <a:lstStyle/>
        <a:p>
          <a:pPr marL="0" lvl="0" indent="0" algn="ctr" defTabSz="800100">
            <a:lnSpc>
              <a:spcPct val="90000"/>
            </a:lnSpc>
            <a:spcBef>
              <a:spcPct val="0"/>
            </a:spcBef>
            <a:spcAft>
              <a:spcPct val="35000"/>
            </a:spcAft>
            <a:buNone/>
          </a:pPr>
          <a:r>
            <a:rPr lang="lv-LV" sz="1800" b="1" strike="noStrike" kern="1200">
              <a:latin typeface="Verdana" panose="020B0604030504040204" pitchFamily="34" charset="0"/>
              <a:ea typeface="Verdana" panose="020B0604030504040204" pitchFamily="34" charset="0"/>
            </a:rPr>
            <a:t>Aiga Salmiņa</a:t>
          </a:r>
        </a:p>
        <a:p>
          <a:pPr marL="0" lvl="0" indent="0" algn="ctr" defTabSz="800100">
            <a:lnSpc>
              <a:spcPct val="90000"/>
            </a:lnSpc>
            <a:spcBef>
              <a:spcPct val="0"/>
            </a:spcBef>
            <a:spcAft>
              <a:spcPct val="35000"/>
            </a:spcAft>
            <a:buNone/>
          </a:pPr>
          <a:r>
            <a:rPr lang="lv-LV" sz="1300" strike="noStrike" kern="1200">
              <a:latin typeface="Verdana" panose="020B0604030504040204" pitchFamily="34" charset="0"/>
              <a:ea typeface="Verdana" panose="020B0604030504040204" pitchFamily="34" charset="0"/>
            </a:rPr>
            <a:t>CL5, CL6, JRC</a:t>
          </a:r>
        </a:p>
      </dsp:txBody>
      <dsp:txXfrm rot="10800000">
        <a:off x="1185393" y="80186"/>
        <a:ext cx="2056748" cy="1185394"/>
      </dsp:txXfrm>
    </dsp:sp>
    <dsp:sp modelId="{382B2B52-D486-4018-8AD0-8E012ECB9C37}">
      <dsp:nvSpPr>
        <dsp:cNvPr id="0" name=""/>
        <dsp:cNvSpPr/>
      </dsp:nvSpPr>
      <dsp:spPr>
        <a:xfrm>
          <a:off x="296348" y="80186"/>
          <a:ext cx="1185394" cy="118539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23606D-5D8C-4B45-8BB2-FDAA3CA4CE07}">
      <dsp:nvSpPr>
        <dsp:cNvPr id="0" name=""/>
        <dsp:cNvSpPr/>
      </dsp:nvSpPr>
      <dsp:spPr>
        <a:xfrm rot="10800000">
          <a:off x="889045" y="1619430"/>
          <a:ext cx="2353096" cy="1185394"/>
        </a:xfrm>
        <a:prstGeom prst="homePlate">
          <a:avLst/>
        </a:prstGeom>
        <a:solidFill>
          <a:srgbClr val="3018A8"/>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2726" tIns="68580" rIns="128016" bIns="68580" numCol="1" spcCol="1270" anchor="ctr" anchorCtr="0">
          <a:noAutofit/>
        </a:bodyPr>
        <a:lstStyle/>
        <a:p>
          <a:pPr marL="0" lvl="0" indent="0" algn="ctr" defTabSz="800100">
            <a:lnSpc>
              <a:spcPct val="90000"/>
            </a:lnSpc>
            <a:spcBef>
              <a:spcPct val="0"/>
            </a:spcBef>
            <a:spcAft>
              <a:spcPct val="35000"/>
            </a:spcAft>
            <a:buNone/>
          </a:pPr>
          <a:r>
            <a:rPr lang="lv-LV" sz="1800" b="1" kern="1200">
              <a:latin typeface="Verdana" panose="020B0604030504040204" pitchFamily="34" charset="0"/>
              <a:ea typeface="Verdana" panose="020B0604030504040204" pitchFamily="34" charset="0"/>
            </a:rPr>
            <a:t>Līga Līce da Costa</a:t>
          </a:r>
        </a:p>
        <a:p>
          <a:pPr marL="0" lvl="0" indent="0" algn="ctr" defTabSz="800100">
            <a:lnSpc>
              <a:spcPct val="90000"/>
            </a:lnSpc>
            <a:spcBef>
              <a:spcPct val="0"/>
            </a:spcBef>
            <a:spcAft>
              <a:spcPct val="35000"/>
            </a:spcAft>
            <a:buNone/>
          </a:pPr>
          <a:r>
            <a:rPr lang="lv-LV" sz="1300" kern="1200">
              <a:latin typeface="Verdana" panose="020B0604030504040204" pitchFamily="34" charset="0"/>
              <a:ea typeface="Verdana" panose="020B0604030504040204" pitchFamily="34" charset="0"/>
            </a:rPr>
            <a:t>MSCA, ERC</a:t>
          </a:r>
        </a:p>
      </dsp:txBody>
      <dsp:txXfrm rot="10800000">
        <a:off x="1185393" y="1619430"/>
        <a:ext cx="2056748" cy="1185394"/>
      </dsp:txXfrm>
    </dsp:sp>
    <dsp:sp modelId="{D997D906-23A0-4B11-A5D9-F0E2EA6FF46D}">
      <dsp:nvSpPr>
        <dsp:cNvPr id="0" name=""/>
        <dsp:cNvSpPr/>
      </dsp:nvSpPr>
      <dsp:spPr>
        <a:xfrm>
          <a:off x="293112" y="1685634"/>
          <a:ext cx="1185394" cy="1185394"/>
        </a:xfrm>
        <a:prstGeom prst="ellipse">
          <a:avLst/>
        </a:prstGeom>
        <a:blipFill>
          <a:blip xmlns:r="http://schemas.openxmlformats.org/officeDocument/2006/relationships" r:embed="rId2"/>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0C9469-AD76-4B98-8723-830762E9E742}">
      <dsp:nvSpPr>
        <dsp:cNvPr id="0" name=""/>
        <dsp:cNvSpPr/>
      </dsp:nvSpPr>
      <dsp:spPr>
        <a:xfrm rot="10800000">
          <a:off x="889045" y="3158673"/>
          <a:ext cx="2353096" cy="1185394"/>
        </a:xfrm>
        <a:prstGeom prst="homePlate">
          <a:avLst/>
        </a:prstGeom>
        <a:solidFill>
          <a:srgbClr val="3018A8"/>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2726" tIns="68580" rIns="128016" bIns="68580" numCol="1" spcCol="1270" anchor="ctr" anchorCtr="0">
          <a:noAutofit/>
        </a:bodyPr>
        <a:lstStyle/>
        <a:p>
          <a:pPr marL="0" lvl="0" indent="0" algn="ctr" defTabSz="800100">
            <a:lnSpc>
              <a:spcPct val="90000"/>
            </a:lnSpc>
            <a:spcBef>
              <a:spcPct val="0"/>
            </a:spcBef>
            <a:spcAft>
              <a:spcPct val="35000"/>
            </a:spcAft>
            <a:buNone/>
          </a:pPr>
          <a:r>
            <a:rPr lang="lv-LV" sz="1800" b="1" kern="1200">
              <a:latin typeface="Verdana" panose="020B0604030504040204" pitchFamily="34" charset="0"/>
              <a:ea typeface="Verdana" panose="020B0604030504040204" pitchFamily="34" charset="0"/>
            </a:rPr>
            <a:t>Zane Zondaka</a:t>
          </a:r>
        </a:p>
        <a:p>
          <a:pPr marL="0" lvl="0" indent="0" algn="ctr" defTabSz="800100">
            <a:lnSpc>
              <a:spcPct val="90000"/>
            </a:lnSpc>
            <a:spcBef>
              <a:spcPct val="0"/>
            </a:spcBef>
            <a:spcAft>
              <a:spcPct val="35000"/>
            </a:spcAft>
            <a:buNone/>
          </a:pPr>
          <a:r>
            <a:rPr lang="lv-LV" sz="1300" kern="1200">
              <a:latin typeface="Verdana" panose="020B0604030504040204" pitchFamily="34" charset="0"/>
              <a:ea typeface="Verdana" panose="020B0604030504040204" pitchFamily="34" charset="0"/>
            </a:rPr>
            <a:t>Widening, ERA</a:t>
          </a:r>
        </a:p>
      </dsp:txBody>
      <dsp:txXfrm rot="10800000">
        <a:off x="1185393" y="3158673"/>
        <a:ext cx="2056748" cy="1185394"/>
      </dsp:txXfrm>
    </dsp:sp>
    <dsp:sp modelId="{D45E4361-079F-4061-86B4-0C67664F02DF}">
      <dsp:nvSpPr>
        <dsp:cNvPr id="0" name=""/>
        <dsp:cNvSpPr/>
      </dsp:nvSpPr>
      <dsp:spPr>
        <a:xfrm>
          <a:off x="296348" y="3158673"/>
          <a:ext cx="1185394" cy="1185394"/>
        </a:xfrm>
        <a:prstGeom prst="ellipse">
          <a:avLst/>
        </a:prstGeom>
        <a:blipFill>
          <a:blip xmlns:r="http://schemas.openxmlformats.org/officeDocument/2006/relationships" r:embed="rId3"/>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C201BC-7761-40A7-81A9-CBBA2CF0BAEF}">
      <dsp:nvSpPr>
        <dsp:cNvPr id="0" name=""/>
        <dsp:cNvSpPr/>
      </dsp:nvSpPr>
      <dsp:spPr>
        <a:xfrm rot="10800000">
          <a:off x="889045" y="80186"/>
          <a:ext cx="2353096" cy="1185394"/>
        </a:xfrm>
        <a:prstGeom prst="homePlate">
          <a:avLst/>
        </a:prstGeom>
        <a:solidFill>
          <a:srgbClr val="3018A8"/>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2726" tIns="68580" rIns="128016" bIns="68580" numCol="1" spcCol="1270" anchor="ctr" anchorCtr="0">
          <a:noAutofit/>
        </a:bodyPr>
        <a:lstStyle/>
        <a:p>
          <a:pPr marL="0" lvl="0" indent="0" algn="ctr" defTabSz="800100">
            <a:lnSpc>
              <a:spcPct val="90000"/>
            </a:lnSpc>
            <a:spcBef>
              <a:spcPct val="0"/>
            </a:spcBef>
            <a:spcAft>
              <a:spcPct val="35000"/>
            </a:spcAft>
            <a:buNone/>
          </a:pPr>
          <a:r>
            <a:rPr lang="lv-LV" sz="1800" b="1" kern="1200">
              <a:latin typeface="Verdana" panose="020B0604030504040204" pitchFamily="34" charset="0"/>
              <a:ea typeface="Verdana" panose="020B0604030504040204" pitchFamily="34" charset="0"/>
            </a:rPr>
            <a:t>Jūlija Asmuss</a:t>
          </a:r>
        </a:p>
        <a:p>
          <a:pPr marL="0" lvl="0" indent="0" algn="ctr" defTabSz="800100">
            <a:lnSpc>
              <a:spcPct val="90000"/>
            </a:lnSpc>
            <a:spcBef>
              <a:spcPct val="0"/>
            </a:spcBef>
            <a:spcAft>
              <a:spcPct val="35000"/>
            </a:spcAft>
            <a:buNone/>
          </a:pPr>
          <a:r>
            <a:rPr lang="lv-LV" sz="1300" kern="1200">
              <a:latin typeface="Verdana" panose="020B0604030504040204" pitchFamily="34" charset="0"/>
              <a:ea typeface="Verdana" panose="020B0604030504040204" pitchFamily="34" charset="0"/>
            </a:rPr>
            <a:t>Coordinator, CL4</a:t>
          </a:r>
        </a:p>
      </dsp:txBody>
      <dsp:txXfrm rot="10800000">
        <a:off x="1185393" y="80186"/>
        <a:ext cx="2056748" cy="1185394"/>
      </dsp:txXfrm>
    </dsp:sp>
    <dsp:sp modelId="{8C29486E-1643-47C2-BF8D-622C831D41D8}">
      <dsp:nvSpPr>
        <dsp:cNvPr id="0" name=""/>
        <dsp:cNvSpPr/>
      </dsp:nvSpPr>
      <dsp:spPr>
        <a:xfrm>
          <a:off x="443989" y="107427"/>
          <a:ext cx="1185394" cy="1185394"/>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2274" t="-6947" r="-2274" b="-43053"/>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3BEFCC-1F4E-4D32-AC4C-DED9E0D31759}">
      <dsp:nvSpPr>
        <dsp:cNvPr id="0" name=""/>
        <dsp:cNvSpPr/>
      </dsp:nvSpPr>
      <dsp:spPr>
        <a:xfrm rot="10800000">
          <a:off x="889045" y="1619430"/>
          <a:ext cx="2353096" cy="1185394"/>
        </a:xfrm>
        <a:prstGeom prst="homePlate">
          <a:avLst/>
        </a:prstGeom>
        <a:solidFill>
          <a:srgbClr val="3018A8"/>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2726" tIns="68580" rIns="128016" bIns="68580" numCol="1" spcCol="1270" anchor="ctr" anchorCtr="0">
          <a:noAutofit/>
        </a:bodyPr>
        <a:lstStyle/>
        <a:p>
          <a:pPr marL="0" lvl="0" indent="0" algn="ctr" defTabSz="800100">
            <a:lnSpc>
              <a:spcPct val="90000"/>
            </a:lnSpc>
            <a:spcBef>
              <a:spcPct val="0"/>
            </a:spcBef>
            <a:spcAft>
              <a:spcPct val="35000"/>
            </a:spcAft>
            <a:buNone/>
          </a:pPr>
          <a:r>
            <a:rPr lang="lv-LV" sz="1800" b="1" kern="1200">
              <a:latin typeface="Verdana" panose="020B0604030504040204" pitchFamily="34" charset="0"/>
              <a:ea typeface="Verdana" panose="020B0604030504040204" pitchFamily="34" charset="0"/>
            </a:rPr>
            <a:t>Darja Aksjonova</a:t>
          </a:r>
        </a:p>
        <a:p>
          <a:pPr marL="0" lvl="0" indent="0" algn="ctr" defTabSz="800100">
            <a:lnSpc>
              <a:spcPct val="90000"/>
            </a:lnSpc>
            <a:spcBef>
              <a:spcPct val="0"/>
            </a:spcBef>
            <a:spcAft>
              <a:spcPct val="35000"/>
            </a:spcAft>
            <a:buNone/>
          </a:pPr>
          <a:r>
            <a:rPr lang="lv-LV" sz="1300" kern="1200">
              <a:latin typeface="Verdana"/>
              <a:ea typeface="Verdana"/>
            </a:rPr>
            <a:t>CL2, EURAXESS, JEB</a:t>
          </a:r>
        </a:p>
      </dsp:txBody>
      <dsp:txXfrm rot="10800000">
        <a:off x="1185393" y="1619430"/>
        <a:ext cx="2056748" cy="1185394"/>
      </dsp:txXfrm>
    </dsp:sp>
    <dsp:sp modelId="{382B2B52-D486-4018-8AD0-8E012ECB9C37}">
      <dsp:nvSpPr>
        <dsp:cNvPr id="0" name=""/>
        <dsp:cNvSpPr/>
      </dsp:nvSpPr>
      <dsp:spPr>
        <a:xfrm>
          <a:off x="296348" y="1619430"/>
          <a:ext cx="1185394" cy="118539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23606D-5D8C-4B45-8BB2-FDAA3CA4CE07}">
      <dsp:nvSpPr>
        <dsp:cNvPr id="0" name=""/>
        <dsp:cNvSpPr/>
      </dsp:nvSpPr>
      <dsp:spPr>
        <a:xfrm rot="10800000">
          <a:off x="889045" y="3158673"/>
          <a:ext cx="2353096" cy="1185394"/>
        </a:xfrm>
        <a:prstGeom prst="homePlate">
          <a:avLst/>
        </a:prstGeom>
        <a:solidFill>
          <a:srgbClr val="3018A8"/>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2726" tIns="68580" rIns="128016" bIns="68580" numCol="1" spcCol="1270" anchor="ctr" anchorCtr="0">
          <a:noAutofit/>
        </a:bodyPr>
        <a:lstStyle/>
        <a:p>
          <a:pPr marL="0" lvl="0" indent="0" algn="ctr" defTabSz="800100">
            <a:lnSpc>
              <a:spcPct val="90000"/>
            </a:lnSpc>
            <a:spcBef>
              <a:spcPct val="0"/>
            </a:spcBef>
            <a:spcAft>
              <a:spcPct val="35000"/>
            </a:spcAft>
            <a:buNone/>
          </a:pPr>
          <a:r>
            <a:rPr lang="lv-LV" sz="1800" b="1" kern="1200">
              <a:latin typeface="Verdana"/>
              <a:ea typeface="Verdana"/>
            </a:rPr>
            <a:t>Lāsma Brenča</a:t>
          </a:r>
        </a:p>
        <a:p>
          <a:pPr marL="0" lvl="0" indent="0" algn="ctr" defTabSz="800100">
            <a:lnSpc>
              <a:spcPct val="90000"/>
            </a:lnSpc>
            <a:spcBef>
              <a:spcPct val="0"/>
            </a:spcBef>
            <a:spcAft>
              <a:spcPct val="35000"/>
            </a:spcAft>
            <a:buNone/>
          </a:pPr>
          <a:r>
            <a:rPr lang="lv-LV" sz="1300" kern="1200">
              <a:latin typeface="Verdana"/>
              <a:ea typeface="Verdana"/>
            </a:rPr>
            <a:t>CL5, CL6</a:t>
          </a:r>
        </a:p>
      </dsp:txBody>
      <dsp:txXfrm rot="10800000">
        <a:off x="1185393" y="3158673"/>
        <a:ext cx="2056748" cy="1185394"/>
      </dsp:txXfrm>
    </dsp:sp>
    <dsp:sp modelId="{D997D906-23A0-4B11-A5D9-F0E2EA6FF46D}">
      <dsp:nvSpPr>
        <dsp:cNvPr id="0" name=""/>
        <dsp:cNvSpPr/>
      </dsp:nvSpPr>
      <dsp:spPr>
        <a:xfrm>
          <a:off x="296348" y="3158673"/>
          <a:ext cx="1185394" cy="1185394"/>
        </a:xfrm>
        <a:prstGeom prst="ellipse">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2296" t="-5026" r="-2296" b="-44974"/>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C201BC-7761-40A7-81A9-CBBA2CF0BAEF}">
      <dsp:nvSpPr>
        <dsp:cNvPr id="0" name=""/>
        <dsp:cNvSpPr/>
      </dsp:nvSpPr>
      <dsp:spPr>
        <a:xfrm rot="10800000">
          <a:off x="888756" y="82268"/>
          <a:ext cx="2353096" cy="1184236"/>
        </a:xfrm>
        <a:prstGeom prst="homePlate">
          <a:avLst/>
        </a:prstGeom>
        <a:solidFill>
          <a:srgbClr val="3018A8"/>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2216" tIns="68580" rIns="128016" bIns="68580" numCol="1" spcCol="1270" anchor="ctr" anchorCtr="0">
          <a:noAutofit/>
        </a:bodyPr>
        <a:lstStyle/>
        <a:p>
          <a:pPr marL="0" lvl="0" indent="0" algn="ctr" defTabSz="800100">
            <a:lnSpc>
              <a:spcPct val="90000"/>
            </a:lnSpc>
            <a:spcBef>
              <a:spcPct val="0"/>
            </a:spcBef>
            <a:spcAft>
              <a:spcPct val="35000"/>
            </a:spcAft>
            <a:buNone/>
          </a:pPr>
          <a:r>
            <a:rPr lang="lv-LV" sz="1800" b="1" kern="1200">
              <a:solidFill>
                <a:prstClr val="white"/>
              </a:solidFill>
              <a:latin typeface="Verdana" panose="020B0604030504040204" pitchFamily="34" charset="0"/>
              <a:ea typeface="Verdana" panose="020B0604030504040204" pitchFamily="34" charset="0"/>
              <a:cs typeface="+mn-cs"/>
            </a:rPr>
            <a:t>Marija Kiršteine</a:t>
          </a:r>
        </a:p>
        <a:p>
          <a:pPr marL="0" lvl="0" algn="ctr" defTabSz="800100">
            <a:lnSpc>
              <a:spcPct val="90000"/>
            </a:lnSpc>
            <a:spcBef>
              <a:spcPct val="0"/>
            </a:spcBef>
            <a:spcAft>
              <a:spcPct val="35000"/>
            </a:spcAft>
            <a:buNone/>
          </a:pPr>
          <a:r>
            <a:rPr lang="lv-LV" sz="1300" kern="1200">
              <a:latin typeface="Verdana" panose="020B0604030504040204" pitchFamily="34" charset="0"/>
              <a:ea typeface="Verdana" panose="020B0604030504040204" pitchFamily="34" charset="0"/>
            </a:rPr>
            <a:t>Missions</a:t>
          </a:r>
        </a:p>
      </dsp:txBody>
      <dsp:txXfrm rot="10800000">
        <a:off x="1184815" y="82268"/>
        <a:ext cx="2057037" cy="1184236"/>
      </dsp:txXfrm>
    </dsp:sp>
    <dsp:sp modelId="{8C29486E-1643-47C2-BF8D-622C831D41D8}">
      <dsp:nvSpPr>
        <dsp:cNvPr id="0" name=""/>
        <dsp:cNvSpPr/>
      </dsp:nvSpPr>
      <dsp:spPr>
        <a:xfrm>
          <a:off x="325651" y="111282"/>
          <a:ext cx="1184236" cy="118423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3BEFCC-1F4E-4D32-AC4C-DED9E0D31759}">
      <dsp:nvSpPr>
        <dsp:cNvPr id="0" name=""/>
        <dsp:cNvSpPr/>
      </dsp:nvSpPr>
      <dsp:spPr>
        <a:xfrm rot="10800000">
          <a:off x="888756" y="1620009"/>
          <a:ext cx="2353096" cy="1184236"/>
        </a:xfrm>
        <a:prstGeom prst="homePlate">
          <a:avLst/>
        </a:prstGeom>
        <a:solidFill>
          <a:srgbClr val="3018A8"/>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2216" tIns="64770" rIns="120904" bIns="64770" numCol="1" spcCol="1270" anchor="ctr" anchorCtr="0">
          <a:noAutofit/>
        </a:bodyPr>
        <a:lstStyle/>
        <a:p>
          <a:pPr marL="0" lvl="0" indent="0" algn="ctr" defTabSz="800100">
            <a:lnSpc>
              <a:spcPct val="90000"/>
            </a:lnSpc>
            <a:spcBef>
              <a:spcPct val="0"/>
            </a:spcBef>
            <a:spcAft>
              <a:spcPct val="35000"/>
            </a:spcAft>
            <a:buNone/>
          </a:pPr>
          <a:r>
            <a:rPr lang="lv-LV" sz="1700" b="1" kern="1200">
              <a:solidFill>
                <a:prstClr val="white"/>
              </a:solidFill>
              <a:latin typeface="Verdana" panose="020B0604030504040204" pitchFamily="34" charset="0"/>
              <a:ea typeface="Verdana" panose="020B0604030504040204" pitchFamily="34" charset="0"/>
              <a:cs typeface="+mn-cs"/>
            </a:rPr>
            <a:t>Ingrīda Lavrinoviča</a:t>
          </a:r>
        </a:p>
        <a:p>
          <a:pPr marL="0" lvl="0" algn="ctr" defTabSz="800100">
            <a:lnSpc>
              <a:spcPct val="90000"/>
            </a:lnSpc>
            <a:spcBef>
              <a:spcPct val="0"/>
            </a:spcBef>
            <a:spcAft>
              <a:spcPct val="35000"/>
            </a:spcAft>
            <a:buNone/>
          </a:pPr>
          <a:r>
            <a:rPr lang="lv-LV" sz="1300" kern="1200">
              <a:latin typeface="Verdana" panose="020B0604030504040204" pitchFamily="34" charset="0"/>
              <a:ea typeface="Verdana" panose="020B0604030504040204" pitchFamily="34" charset="0"/>
            </a:rPr>
            <a:t>CL3, CL4</a:t>
          </a:r>
        </a:p>
      </dsp:txBody>
      <dsp:txXfrm rot="10800000">
        <a:off x="1184815" y="1620009"/>
        <a:ext cx="2057037" cy="1184236"/>
      </dsp:txXfrm>
    </dsp:sp>
    <dsp:sp modelId="{382B2B52-D486-4018-8AD0-8E012ECB9C37}">
      <dsp:nvSpPr>
        <dsp:cNvPr id="0" name=""/>
        <dsp:cNvSpPr/>
      </dsp:nvSpPr>
      <dsp:spPr>
        <a:xfrm>
          <a:off x="277784" y="1616065"/>
          <a:ext cx="1184236" cy="118423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A26A86-0DC9-4F81-973C-E6780FBC71A0}">
      <dsp:nvSpPr>
        <dsp:cNvPr id="0" name=""/>
        <dsp:cNvSpPr/>
      </dsp:nvSpPr>
      <dsp:spPr>
        <a:xfrm rot="10800000">
          <a:off x="888756" y="3157749"/>
          <a:ext cx="2353096" cy="1184236"/>
        </a:xfrm>
        <a:prstGeom prst="homePlate">
          <a:avLst/>
        </a:prstGeom>
        <a:solidFill>
          <a:srgbClr val="3018A8"/>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2216" tIns="64770" rIns="120904" bIns="64770" numCol="1" spcCol="1270" anchor="ctr" anchorCtr="0">
          <a:noAutofit/>
        </a:bodyPr>
        <a:lstStyle/>
        <a:p>
          <a:pPr marL="0" lvl="0" indent="0" algn="ctr" defTabSz="755650">
            <a:lnSpc>
              <a:spcPct val="90000"/>
            </a:lnSpc>
            <a:spcBef>
              <a:spcPct val="0"/>
            </a:spcBef>
            <a:spcAft>
              <a:spcPct val="35000"/>
            </a:spcAft>
            <a:buNone/>
          </a:pPr>
          <a:r>
            <a:rPr lang="lv-LV" sz="1700" b="1" kern="1200">
              <a:latin typeface="Verdana" panose="020B0604030504040204" pitchFamily="34" charset="0"/>
              <a:ea typeface="Verdana" panose="020B0604030504040204" pitchFamily="34" charset="0"/>
            </a:rPr>
            <a:t>Līva Jirgensone</a:t>
          </a:r>
        </a:p>
        <a:p>
          <a:pPr marL="0" lvl="0" indent="0" algn="ctr" defTabSz="755650">
            <a:lnSpc>
              <a:spcPct val="90000"/>
            </a:lnSpc>
            <a:spcBef>
              <a:spcPct val="0"/>
            </a:spcBef>
            <a:spcAft>
              <a:spcPct val="35000"/>
            </a:spcAft>
            <a:buNone/>
          </a:pPr>
          <a:r>
            <a:rPr lang="en-US" sz="1400" kern="1200">
              <a:solidFill>
                <a:schemeClr val="bg1"/>
              </a:solidFill>
              <a:latin typeface="Verdana" panose="020B0604030504040204" pitchFamily="34" charset="0"/>
              <a:ea typeface="Verdana" panose="020B0604030504040204" pitchFamily="34" charset="0"/>
            </a:rPr>
            <a:t>L</a:t>
          </a:r>
          <a:r>
            <a:rPr lang="lv-LV" sz="1400" kern="1200">
              <a:solidFill>
                <a:schemeClr val="bg1"/>
              </a:solidFill>
              <a:latin typeface="Verdana" panose="020B0604030504040204" pitchFamily="34" charset="0"/>
              <a:ea typeface="Verdana" panose="020B0604030504040204" pitchFamily="34" charset="0"/>
            </a:rPr>
            <a:t>egal and Financial aspects</a:t>
          </a:r>
          <a:endParaRPr lang="lv-LV" sz="1400" kern="1200">
            <a:latin typeface="Verdana" panose="020B0604030504040204" pitchFamily="34" charset="0"/>
            <a:ea typeface="Verdana" panose="020B0604030504040204" pitchFamily="34" charset="0"/>
          </a:endParaRPr>
        </a:p>
      </dsp:txBody>
      <dsp:txXfrm rot="10800000">
        <a:off x="1184815" y="3157749"/>
        <a:ext cx="2057037" cy="1184236"/>
      </dsp:txXfrm>
    </dsp:sp>
    <dsp:sp modelId="{F21AC24D-CBD2-41AA-AA80-6DF5BDCBBD77}">
      <dsp:nvSpPr>
        <dsp:cNvPr id="0" name=""/>
        <dsp:cNvSpPr/>
      </dsp:nvSpPr>
      <dsp:spPr>
        <a:xfrm>
          <a:off x="296638" y="3157749"/>
          <a:ext cx="1184236" cy="118423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7000" b="-17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rawings/drawing1.xml><?xml version="1.0" encoding="utf-8"?>
<c:userShapes xmlns:c="http://schemas.openxmlformats.org/drawingml/2006/chart">
  <cdr:relSizeAnchor xmlns:cdr="http://schemas.openxmlformats.org/drawingml/2006/chartDrawing">
    <cdr:from>
      <cdr:x>0.51087</cdr:x>
      <cdr:y>0.76651</cdr:y>
    </cdr:from>
    <cdr:to>
      <cdr:x>0.59903</cdr:x>
      <cdr:y>0.83356</cdr:y>
    </cdr:to>
    <cdr:pic>
      <cdr:nvPicPr>
        <cdr:cNvPr id="4" name="chart">
          <a:extLst xmlns:a="http://schemas.openxmlformats.org/drawingml/2006/main">
            <a:ext uri="{FF2B5EF4-FFF2-40B4-BE49-F238E27FC236}">
              <a16:creationId xmlns:a16="http://schemas.microsoft.com/office/drawing/2014/main" id="{CAE967DC-1A64-51B2-0509-F07D424992F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855830" y="5556455"/>
          <a:ext cx="1183099" cy="486047"/>
        </a:xfrm>
        <a:prstGeom xmlns:a="http://schemas.openxmlformats.org/drawingml/2006/main" prst="rect">
          <a:avLst/>
        </a:prstGeom>
      </cdr:spPr>
    </cdr:pic>
  </cdr:relSizeAnchor>
  <cdr:relSizeAnchor xmlns:cdr="http://schemas.openxmlformats.org/drawingml/2006/chartDrawing">
    <cdr:from>
      <cdr:x>0.86294</cdr:x>
      <cdr:y>0.78291</cdr:y>
    </cdr:from>
    <cdr:to>
      <cdr:x>0.95499</cdr:x>
      <cdr:y>0.80239</cdr:y>
    </cdr:to>
    <cdr:pic>
      <cdr:nvPicPr>
        <cdr:cNvPr id="6" name="Picture 5">
          <a:extLst xmlns:a="http://schemas.openxmlformats.org/drawingml/2006/main">
            <a:ext uri="{FF2B5EF4-FFF2-40B4-BE49-F238E27FC236}">
              <a16:creationId xmlns:a16="http://schemas.microsoft.com/office/drawing/2014/main" id="{84D9B410-095A-608A-EABB-43DC213FEBD2}"/>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2">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11580524" y="5675303"/>
          <a:ext cx="1235303" cy="141211"/>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dr:relSizeAnchor xmlns:cdr="http://schemas.openxmlformats.org/drawingml/2006/chartDrawing">
    <cdr:from>
      <cdr:x>0.80277</cdr:x>
      <cdr:y>0.12397</cdr:y>
    </cdr:from>
    <cdr:to>
      <cdr:x>1</cdr:x>
      <cdr:y>0.15582</cdr:y>
    </cdr:to>
    <cdr:sp macro="" textlink="">
      <cdr:nvSpPr>
        <cdr:cNvPr id="2" name="TextBox 8">
          <a:extLst xmlns:a="http://schemas.openxmlformats.org/drawingml/2006/main">
            <a:ext uri="{FF2B5EF4-FFF2-40B4-BE49-F238E27FC236}">
              <a16:creationId xmlns:a16="http://schemas.microsoft.com/office/drawing/2014/main" id="{70AB4767-55A9-52A4-018A-9AF4D180A32D}"/>
            </a:ext>
          </a:extLst>
        </cdr:cNvPr>
        <cdr:cNvSpPr txBox="1"/>
      </cdr:nvSpPr>
      <cdr:spPr>
        <a:xfrm xmlns:a="http://schemas.openxmlformats.org/drawingml/2006/main">
          <a:off x="10773100" y="898659"/>
          <a:ext cx="2646809" cy="230881"/>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lv-LV" sz="900" b="1" dirty="0">
              <a:solidFill>
                <a:srgbClr val="0308DB">
                  <a:lumMod val="50000"/>
                </a:srgbClr>
              </a:solidFill>
              <a:latin typeface="Arial" panose="020B0604020202020204" pitchFamily="34" charset="0"/>
              <a:ea typeface="Verdana" panose="020B0604030504040204" pitchFamily="34" charset="0"/>
              <a:cs typeface="Arial" panose="020B0604020202020204" pitchFamily="34" charset="0"/>
            </a:rPr>
            <a:t>eCORDA data 09.10.2024.</a:t>
          </a:r>
          <a:endParaRPr lang="lv-LV" sz="900" dirty="0">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BD618A-7E17-4F2A-80FF-0A345A5836B7}" type="datetimeFigureOut">
              <a:rPr lang="en-US" smtClean="0"/>
              <a:t>11/19/2024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3A75F3-8AFC-495C-9411-7A651C28016D}" type="slidenum">
              <a:rPr lang="en-US" smtClean="0"/>
              <a:t>‹#›</a:t>
            </a:fld>
            <a:endParaRPr lang="en-US"/>
          </a:p>
        </p:txBody>
      </p:sp>
    </p:spTree>
    <p:extLst>
      <p:ext uri="{BB962C8B-B14F-4D97-AF65-F5344CB8AC3E}">
        <p14:creationId xmlns:p14="http://schemas.microsoft.com/office/powerpoint/2010/main" val="1501990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7F7072F8-94B0-4898-B341-A305228E68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E0AD87C2-0DDC-4A81-A877-5E536071FF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13316" name="Slide Number Placeholder 3">
            <a:extLst>
              <a:ext uri="{FF2B5EF4-FFF2-40B4-BE49-F238E27FC236}">
                <a16:creationId xmlns:a16="http://schemas.microsoft.com/office/drawing/2014/main" id="{149A11AB-3885-414C-901B-BF6C0AEAB8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2AD0B49-A7D2-437B-A8A7-EB9C9EBD486F}" type="slidenum">
              <a:rPr lang="lv-LV" altLang="lv-LV"/>
              <a:pPr/>
              <a:t>1</a:t>
            </a:fld>
            <a:endParaRPr lang="lv-LV" altLang="lv-LV"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F43E3A39-F0E6-4DBB-A897-EDEB3961B8B5}" type="slidenum">
              <a:rPr lang="lv-LV" smtClean="0"/>
              <a:t>16</a:t>
            </a:fld>
            <a:endParaRPr lang="lv-LV"/>
          </a:p>
        </p:txBody>
      </p:sp>
    </p:spTree>
    <p:extLst>
      <p:ext uri="{BB962C8B-B14F-4D97-AF65-F5344CB8AC3E}">
        <p14:creationId xmlns:p14="http://schemas.microsoft.com/office/powerpoint/2010/main" val="4250016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Tree>
    <p:extLst>
      <p:ext uri="{BB962C8B-B14F-4D97-AF65-F5344CB8AC3E}">
        <p14:creationId xmlns:p14="http://schemas.microsoft.com/office/powerpoint/2010/main" val="1991778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par projekta veidiem un budžetu Pirmajā un trešajā pīlārā dotācijas lielākoties tiks piešķirtas vienam saņēmējam (viena saņēmēja shēmas), bet otrajā pīlārā dotācijas galvenokārt tiks piešķirtas starptautiskiem saņēmēju konsorcijiem, kas nodrošinās dažādu valstu pētnieku un pētniecības organizāciju sadarbību.</a:t>
            </a:r>
            <a:endParaRPr lang="en-US" dirty="0"/>
          </a:p>
        </p:txBody>
      </p:sp>
      <p:sp>
        <p:nvSpPr>
          <p:cNvPr id="4" name="Slide Number Placeholder 3"/>
          <p:cNvSpPr>
            <a:spLocks noGrp="1"/>
          </p:cNvSpPr>
          <p:nvPr>
            <p:ph type="sldNum" sz="quarter" idx="5"/>
          </p:nvPr>
        </p:nvSpPr>
        <p:spPr/>
        <p:txBody>
          <a:bodyPr/>
          <a:lstStyle/>
          <a:p>
            <a:fld id="{7F3A75F3-8AFC-495C-9411-7A651C28016D}" type="slidenum">
              <a:rPr lang="en-US" smtClean="0"/>
              <a:t>4</a:t>
            </a:fld>
            <a:endParaRPr lang="en-US"/>
          </a:p>
        </p:txBody>
      </p:sp>
    </p:spTree>
    <p:extLst>
      <p:ext uri="{BB962C8B-B14F-4D97-AF65-F5344CB8AC3E}">
        <p14:creationId xmlns:p14="http://schemas.microsoft.com/office/powerpoint/2010/main" val="787090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Lasma</a:t>
            </a:r>
          </a:p>
          <a:p>
            <a:r>
              <a:rPr lang="lv-LV" dirty="0"/>
              <a:t>Projekta priekšlikuma iesniegšana pamatprogrammas "Apvārsnis Eiropa" ietvaros ir sarežģīts uzdevums, kas prasa rūpīgu plānošanu, precīzu budžeta plānošanu un netraucētu sadarbību ar partneriem. Mēs esam sagatavojuši dažus "Ko drīkst un ko nedrīkst", lai palīdzētu jums sagatavot kvalitatīvu </a:t>
            </a:r>
            <a:r>
              <a:rPr lang="lv-LV" dirty="0" err="1"/>
              <a:t>priekšlikumuikt</a:t>
            </a:r>
            <a:r>
              <a:rPr lang="lv-LV" dirty="0"/>
              <a:t>, ka pieteikumam ir jābūt </a:t>
            </a:r>
            <a:r>
              <a:rPr lang="lv-LV" dirty="0" err="1"/>
              <a:t>savstrpēji</a:t>
            </a:r>
            <a:r>
              <a:rPr lang="lv-LV" dirty="0"/>
              <a:t> vienotam un sinerģijā ar visām tā sadaļām </a:t>
            </a:r>
          </a:p>
        </p:txBody>
      </p:sp>
      <p:sp>
        <p:nvSpPr>
          <p:cNvPr id="4" name="Slaida numura vietturis 3"/>
          <p:cNvSpPr>
            <a:spLocks noGrp="1"/>
          </p:cNvSpPr>
          <p:nvPr>
            <p:ph type="sldNum" sz="quarter" idx="5"/>
          </p:nvPr>
        </p:nvSpPr>
        <p:spPr/>
        <p:txBody>
          <a:bodyPr/>
          <a:lstStyle/>
          <a:p>
            <a:fld id="{F43E3A39-F0E6-4DBB-A897-EDEB3961B8B5}" type="slidenum">
              <a:rPr lang="lv-LV" smtClean="0"/>
              <a:t>6</a:t>
            </a:fld>
            <a:endParaRPr lang="lv-LV"/>
          </a:p>
        </p:txBody>
      </p:sp>
    </p:spTree>
    <p:extLst>
      <p:ext uri="{BB962C8B-B14F-4D97-AF65-F5344CB8AC3E}">
        <p14:creationId xmlns:p14="http://schemas.microsoft.com/office/powerpoint/2010/main" val="942366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Lasma</a:t>
            </a:r>
          </a:p>
          <a:p>
            <a:r>
              <a:rPr lang="lv-LV" dirty="0"/>
              <a:t>Ja </a:t>
            </a:r>
            <a:r>
              <a:rPr lang="lv-LV" dirty="0" err="1"/>
              <a:t>pietiekums</a:t>
            </a:r>
            <a:r>
              <a:rPr lang="lv-LV" dirty="0"/>
              <a:t> ir gatavs, tad pirms </a:t>
            </a:r>
            <a:r>
              <a:rPr lang="lv-LV" dirty="0" err="1"/>
              <a:t>iesnie</a:t>
            </a:r>
            <a:endParaRPr lang="lv-LV" dirty="0"/>
          </a:p>
        </p:txBody>
      </p:sp>
      <p:sp>
        <p:nvSpPr>
          <p:cNvPr id="4" name="Slaida numura vietturis 3"/>
          <p:cNvSpPr>
            <a:spLocks noGrp="1"/>
          </p:cNvSpPr>
          <p:nvPr>
            <p:ph type="sldNum" sz="quarter" idx="5"/>
          </p:nvPr>
        </p:nvSpPr>
        <p:spPr/>
        <p:txBody>
          <a:bodyPr/>
          <a:lstStyle/>
          <a:p>
            <a:fld id="{F43E3A39-F0E6-4DBB-A897-EDEB3961B8B5}" type="slidenum">
              <a:rPr lang="lv-LV" smtClean="0"/>
              <a:t>7</a:t>
            </a:fld>
            <a:endParaRPr lang="lv-LV"/>
          </a:p>
        </p:txBody>
      </p:sp>
    </p:spTree>
    <p:extLst>
      <p:ext uri="{BB962C8B-B14F-4D97-AF65-F5344CB8AC3E}">
        <p14:creationId xmlns:p14="http://schemas.microsoft.com/office/powerpoint/2010/main" val="3746735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8</a:t>
            </a:fld>
            <a:endParaRPr lang="cs-CZ"/>
          </a:p>
        </p:txBody>
      </p:sp>
    </p:spTree>
    <p:extLst>
      <p:ext uri="{BB962C8B-B14F-4D97-AF65-F5344CB8AC3E}">
        <p14:creationId xmlns:p14="http://schemas.microsoft.com/office/powerpoint/2010/main" val="1377115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F43E3A39-F0E6-4DBB-A897-EDEB3961B8B5}" type="slidenum">
              <a:rPr lang="lv-LV" smtClean="0"/>
              <a:t>9</a:t>
            </a:fld>
            <a:endParaRPr lang="lv-LV"/>
          </a:p>
        </p:txBody>
      </p:sp>
    </p:spTree>
    <p:extLst>
      <p:ext uri="{BB962C8B-B14F-4D97-AF65-F5344CB8AC3E}">
        <p14:creationId xmlns:p14="http://schemas.microsoft.com/office/powerpoint/2010/main" val="4054794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b="1"/>
          </a:p>
        </p:txBody>
      </p:sp>
      <p:sp>
        <p:nvSpPr>
          <p:cNvPr id="4" name="Slide Number Placeholder 3"/>
          <p:cNvSpPr>
            <a:spLocks noGrp="1"/>
          </p:cNvSpPr>
          <p:nvPr>
            <p:ph type="sldNum" sz="quarter" idx="5"/>
          </p:nvPr>
        </p:nvSpPr>
        <p:spPr/>
        <p:txBody>
          <a:bodyPr/>
          <a:lstStyle/>
          <a:p>
            <a:fld id="{F43E3A39-F0E6-4DBB-A897-EDEB3961B8B5}" type="slidenum">
              <a:rPr lang="lv-LV" smtClean="0"/>
              <a:t>10</a:t>
            </a:fld>
            <a:endParaRPr lang="lv-LV"/>
          </a:p>
        </p:txBody>
      </p:sp>
    </p:spTree>
    <p:extLst>
      <p:ext uri="{BB962C8B-B14F-4D97-AF65-F5344CB8AC3E}">
        <p14:creationId xmlns:p14="http://schemas.microsoft.com/office/powerpoint/2010/main" val="2865546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F43E3A39-F0E6-4DBB-A897-EDEB3961B8B5}" type="slidenum">
              <a:rPr lang="lv-LV" smtClean="0"/>
              <a:t>11</a:t>
            </a:fld>
            <a:endParaRPr lang="lv-LV"/>
          </a:p>
        </p:txBody>
      </p:sp>
    </p:spTree>
    <p:extLst>
      <p:ext uri="{BB962C8B-B14F-4D97-AF65-F5344CB8AC3E}">
        <p14:creationId xmlns:p14="http://schemas.microsoft.com/office/powerpoint/2010/main" val="1500408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b="1"/>
          </a:p>
        </p:txBody>
      </p:sp>
      <p:sp>
        <p:nvSpPr>
          <p:cNvPr id="4" name="Slide Number Placeholder 3"/>
          <p:cNvSpPr>
            <a:spLocks noGrp="1"/>
          </p:cNvSpPr>
          <p:nvPr>
            <p:ph type="sldNum" sz="quarter" idx="5"/>
          </p:nvPr>
        </p:nvSpPr>
        <p:spPr/>
        <p:txBody>
          <a:bodyPr/>
          <a:lstStyle/>
          <a:p>
            <a:fld id="{F43E3A39-F0E6-4DBB-A897-EDEB3961B8B5}" type="slidenum">
              <a:rPr lang="lv-LV" smtClean="0"/>
              <a:t>12</a:t>
            </a:fld>
            <a:endParaRPr lang="lv-LV"/>
          </a:p>
        </p:txBody>
      </p:sp>
    </p:spTree>
    <p:extLst>
      <p:ext uri="{BB962C8B-B14F-4D97-AF65-F5344CB8AC3E}">
        <p14:creationId xmlns:p14="http://schemas.microsoft.com/office/powerpoint/2010/main" val="1945619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13B67-C009-09AA-B7C5-D110A27B4A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E4977E-6784-9EE4-39C9-D5A9ACE18F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D97AD9-0738-B357-864D-7209AA914EC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E2B959D-76C5-9AB5-59D8-AB5DCED449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6B4BAC-D6E5-8051-404D-7E7B1850D0A0}"/>
              </a:ext>
            </a:extLst>
          </p:cNvPr>
          <p:cNvSpPr>
            <a:spLocks noGrp="1"/>
          </p:cNvSpPr>
          <p:nvPr>
            <p:ph type="sldNum" sz="quarter" idx="12"/>
          </p:nvPr>
        </p:nvSpPr>
        <p:spPr/>
        <p:txBody>
          <a:bodyPr/>
          <a:lstStyle/>
          <a:p>
            <a:fld id="{A1CC17BA-5A09-46AB-9B89-7A494452793B}" type="slidenum">
              <a:rPr lang="en-US" smtClean="0"/>
              <a:t>‹#›</a:t>
            </a:fld>
            <a:endParaRPr lang="en-US"/>
          </a:p>
        </p:txBody>
      </p:sp>
    </p:spTree>
    <p:extLst>
      <p:ext uri="{BB962C8B-B14F-4D97-AF65-F5344CB8AC3E}">
        <p14:creationId xmlns:p14="http://schemas.microsoft.com/office/powerpoint/2010/main" val="2242081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17540-3B84-ECF6-A791-B35943D6FB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E784AE-3A87-A7EA-00F6-759FC77729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CD55D8-8D11-F68F-C6D1-01F58A65664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A125F11-E7C3-8213-19A5-ABED12EB4C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F01B18-5471-F985-FF3E-E0425721D95C}"/>
              </a:ext>
            </a:extLst>
          </p:cNvPr>
          <p:cNvSpPr>
            <a:spLocks noGrp="1"/>
          </p:cNvSpPr>
          <p:nvPr>
            <p:ph type="sldNum" sz="quarter" idx="12"/>
          </p:nvPr>
        </p:nvSpPr>
        <p:spPr/>
        <p:txBody>
          <a:bodyPr/>
          <a:lstStyle/>
          <a:p>
            <a:fld id="{A1CC17BA-5A09-46AB-9B89-7A494452793B}" type="slidenum">
              <a:rPr lang="en-US" smtClean="0"/>
              <a:t>‹#›</a:t>
            </a:fld>
            <a:endParaRPr lang="en-US"/>
          </a:p>
        </p:txBody>
      </p:sp>
    </p:spTree>
    <p:extLst>
      <p:ext uri="{BB962C8B-B14F-4D97-AF65-F5344CB8AC3E}">
        <p14:creationId xmlns:p14="http://schemas.microsoft.com/office/powerpoint/2010/main" val="4006702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B623F8-C304-758A-D70B-B000948511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29E32A-8CDF-9F84-E8C6-CB56F3B97C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47A9FB-005E-A9C8-9ADF-64B018ADE1A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20F755F-400C-8D81-B9A6-C3F3BDBCC1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6341DE-F593-BF4A-5571-47E4AD2F12B9}"/>
              </a:ext>
            </a:extLst>
          </p:cNvPr>
          <p:cNvSpPr>
            <a:spLocks noGrp="1"/>
          </p:cNvSpPr>
          <p:nvPr>
            <p:ph type="sldNum" sz="quarter" idx="12"/>
          </p:nvPr>
        </p:nvSpPr>
        <p:spPr/>
        <p:txBody>
          <a:bodyPr/>
          <a:lstStyle/>
          <a:p>
            <a:fld id="{A1CC17BA-5A09-46AB-9B89-7A494452793B}" type="slidenum">
              <a:rPr lang="en-US" smtClean="0"/>
              <a:t>‹#›</a:t>
            </a:fld>
            <a:endParaRPr lang="en-US"/>
          </a:p>
        </p:txBody>
      </p:sp>
    </p:spTree>
    <p:extLst>
      <p:ext uri="{BB962C8B-B14F-4D97-AF65-F5344CB8AC3E}">
        <p14:creationId xmlns:p14="http://schemas.microsoft.com/office/powerpoint/2010/main" val="3844988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cstate="print"/>
          <a:srcRect/>
          <a:stretch>
            <a:fillRect/>
          </a:stretch>
        </p:blipFill>
        <p:spPr bwMode="auto">
          <a:xfrm>
            <a:off x="0" y="6611938"/>
            <a:ext cx="12192000" cy="246062"/>
          </a:xfrm>
          <a:prstGeom prst="rect">
            <a:avLst/>
          </a:prstGeom>
          <a:noFill/>
          <a:ln w="9525">
            <a:noFill/>
            <a:miter lim="800000"/>
            <a:headEnd/>
            <a:tailEnd/>
          </a:ln>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a:prstGeom prst="rect">
            <a:avLst/>
          </a:prstGeo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8" name="Text Placeholder 17"/>
          <p:cNvSpPr>
            <a:spLocks noGrp="1"/>
          </p:cNvSpPr>
          <p:nvPr>
            <p:ph type="body" sz="quarter" idx="10"/>
          </p:nvPr>
        </p:nvSpPr>
        <p:spPr>
          <a:xfrm>
            <a:off x="914400" y="4724400"/>
            <a:ext cx="10363200" cy="914400"/>
          </a:xfrm>
          <a:prstGeom prst="rect">
            <a:avLst/>
          </a:prstGeo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a:prstGeom prst="rect">
            <a:avLst/>
          </a:prstGeo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1026" name="Picture 2" descr="Sākums | Latvijas Zinātnes padome">
            <a:extLst>
              <a:ext uri="{FF2B5EF4-FFF2-40B4-BE49-F238E27FC236}">
                <a16:creationId xmlns:a16="http://schemas.microsoft.com/office/drawing/2014/main" id="{C35AAD40-F317-4C36-85E5-DD8860D27FF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51841" y="7938"/>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461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8_Title Slide">
    <p:spTree>
      <p:nvGrpSpPr>
        <p:cNvPr id="1" name=""/>
        <p:cNvGrpSpPr/>
        <p:nvPr/>
      </p:nvGrpSpPr>
      <p:grpSpPr>
        <a:xfrm>
          <a:off x="0" y="0"/>
          <a:ext cx="0" cy="0"/>
          <a:chOff x="0" y="0"/>
          <a:chExt cx="0" cy="0"/>
        </a:xfrm>
      </p:grpSpPr>
      <p:sp>
        <p:nvSpPr>
          <p:cNvPr id="2" name="Rectangle 1"/>
          <p:cNvSpPr/>
          <p:nvPr userDrawn="1"/>
        </p:nvSpPr>
        <p:spPr>
          <a:xfrm>
            <a:off x="371788" y="371789"/>
            <a:ext cx="11820211" cy="6109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838200" y="735829"/>
            <a:ext cx="10515600" cy="623414"/>
          </a:xfrm>
          <a:prstGeom prst="rect">
            <a:avLst/>
          </a:prstGeom>
        </p:spPr>
        <p:txBody>
          <a:bodyPr/>
          <a:lstStyle>
            <a:lvl1pPr>
              <a:defRPr sz="4000" b="1" i="0">
                <a:latin typeface="Source Sans Pro Black" charset="0"/>
                <a:ea typeface="Source Sans Pro Black" charset="0"/>
                <a:cs typeface="Source Sans Pro Black" charset="0"/>
              </a:defRPr>
            </a:lvl1pPr>
          </a:lstStyle>
          <a:p>
            <a:r>
              <a:rPr lang="en-US"/>
              <a:t>Click to edit Master title style</a:t>
            </a:r>
          </a:p>
        </p:txBody>
      </p:sp>
    </p:spTree>
    <p:extLst>
      <p:ext uri="{BB962C8B-B14F-4D97-AF65-F5344CB8AC3E}">
        <p14:creationId xmlns:p14="http://schemas.microsoft.com/office/powerpoint/2010/main" val="1061386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6_Title Slide">
    <p:spTree>
      <p:nvGrpSpPr>
        <p:cNvPr id="1" name=""/>
        <p:cNvGrpSpPr/>
        <p:nvPr/>
      </p:nvGrpSpPr>
      <p:grpSpPr>
        <a:xfrm>
          <a:off x="0" y="0"/>
          <a:ext cx="0" cy="0"/>
          <a:chOff x="0" y="0"/>
          <a:chExt cx="0" cy="0"/>
        </a:xfrm>
      </p:grpSpPr>
      <p:sp>
        <p:nvSpPr>
          <p:cNvPr id="2" name="Rectangle 1"/>
          <p:cNvSpPr/>
          <p:nvPr userDrawn="1"/>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624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cstate="print"/>
          <a:srcRect/>
          <a:stretch>
            <a:fillRect/>
          </a:stretch>
        </p:blipFill>
        <p:spPr bwMode="auto">
          <a:xfrm>
            <a:off x="0" y="6611938"/>
            <a:ext cx="12192000" cy="246062"/>
          </a:xfrm>
          <a:prstGeom prst="rect">
            <a:avLst/>
          </a:prstGeom>
          <a:noFill/>
          <a:ln w="9525">
            <a:noFill/>
            <a:miter lim="800000"/>
            <a:headEnd/>
            <a:tailEnd/>
          </a:ln>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a:prstGeom prst="rect">
            <a:avLst/>
          </a:prstGeo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8" name="Text Placeholder 17"/>
          <p:cNvSpPr>
            <a:spLocks noGrp="1"/>
          </p:cNvSpPr>
          <p:nvPr>
            <p:ph type="body" sz="quarter" idx="10"/>
          </p:nvPr>
        </p:nvSpPr>
        <p:spPr>
          <a:xfrm>
            <a:off x="914400" y="4724400"/>
            <a:ext cx="10363200" cy="914400"/>
          </a:xfrm>
          <a:prstGeom prst="rect">
            <a:avLst/>
          </a:prstGeo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a:prstGeom prst="rect">
            <a:avLst/>
          </a:prstGeo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1026" name="Picture 2" descr="Sākums | Latvijas Zinātnes padome">
            <a:extLst>
              <a:ext uri="{FF2B5EF4-FFF2-40B4-BE49-F238E27FC236}">
                <a16:creationId xmlns:a16="http://schemas.microsoft.com/office/drawing/2014/main" id="{C35AAD40-F317-4C36-85E5-DD8860D27FF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51841" y="7938"/>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367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9B18E-20FF-4E19-B143-EB763A43CD0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6B0AD9F4-15EA-4A04-A0F3-FB0C54ECA31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D9286782-B49D-481B-A15B-2F3E07400D27}"/>
              </a:ext>
            </a:extLst>
          </p:cNvPr>
          <p:cNvSpPr>
            <a:spLocks noGrp="1"/>
          </p:cNvSpPr>
          <p:nvPr>
            <p:ph type="dt" sz="half" idx="10"/>
          </p:nvPr>
        </p:nvSpPr>
        <p:spPr/>
        <p:txBody>
          <a:bodyPr/>
          <a:lstStyle/>
          <a:p>
            <a:endParaRPr lang="lv-LV"/>
          </a:p>
        </p:txBody>
      </p:sp>
      <p:sp>
        <p:nvSpPr>
          <p:cNvPr id="5" name="Footer Placeholder 4">
            <a:extLst>
              <a:ext uri="{FF2B5EF4-FFF2-40B4-BE49-F238E27FC236}">
                <a16:creationId xmlns:a16="http://schemas.microsoft.com/office/drawing/2014/main" id="{72689575-379C-4A61-B2D6-FB133736FDDE}"/>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6D19A390-ADEC-4F0B-9D01-9975C889E2D9}"/>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8" name="Picture 7">
            <a:extLst>
              <a:ext uri="{FF2B5EF4-FFF2-40B4-BE49-F238E27FC236}">
                <a16:creationId xmlns:a16="http://schemas.microsoft.com/office/drawing/2014/main" id="{47E94189-80FC-4F48-B1CB-12BD0D889D3C}"/>
              </a:ext>
            </a:extLst>
          </p:cNvPr>
          <p:cNvPicPr>
            <a:picLocks noChangeAspect="1"/>
          </p:cNvPicPr>
          <p:nvPr userDrawn="1"/>
        </p:nvPicPr>
        <p:blipFill>
          <a:blip r:embed="rId2" cstate="print"/>
          <a:srcRect/>
          <a:stretch>
            <a:fillRect/>
          </a:stretch>
        </p:blipFill>
        <p:spPr bwMode="auto">
          <a:xfrm>
            <a:off x="0" y="6611938"/>
            <a:ext cx="12192000" cy="246062"/>
          </a:xfrm>
          <a:prstGeom prst="rect">
            <a:avLst/>
          </a:prstGeom>
          <a:noFill/>
          <a:ln w="9525">
            <a:noFill/>
            <a:miter lim="800000"/>
            <a:headEnd/>
            <a:tailEnd/>
          </a:ln>
        </p:spPr>
      </p:pic>
      <p:pic>
        <p:nvPicPr>
          <p:cNvPr id="2050" name="Picture 2" descr="Sākums | Latvijas Zinātnes padome">
            <a:extLst>
              <a:ext uri="{FF2B5EF4-FFF2-40B4-BE49-F238E27FC236}">
                <a16:creationId xmlns:a16="http://schemas.microsoft.com/office/drawing/2014/main" id="{CD05FA84-6DDF-4E54-BB3D-6F820A03AEF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83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EB9FA-273A-4A9F-9656-7EB3945E8BA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3861117F-D07C-4F19-93EB-522433A8075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E0D3783C-3E09-4EDD-9CDD-AA0054AC000F}"/>
              </a:ext>
            </a:extLst>
          </p:cNvPr>
          <p:cNvSpPr>
            <a:spLocks noGrp="1"/>
          </p:cNvSpPr>
          <p:nvPr>
            <p:ph type="dt" sz="half" idx="10"/>
          </p:nvPr>
        </p:nvSpPr>
        <p:spPr/>
        <p:txBody>
          <a:bodyPr/>
          <a:lstStyle/>
          <a:p>
            <a:endParaRPr lang="lv-LV"/>
          </a:p>
        </p:txBody>
      </p:sp>
      <p:sp>
        <p:nvSpPr>
          <p:cNvPr id="5" name="Footer Placeholder 4">
            <a:extLst>
              <a:ext uri="{FF2B5EF4-FFF2-40B4-BE49-F238E27FC236}">
                <a16:creationId xmlns:a16="http://schemas.microsoft.com/office/drawing/2014/main" id="{8771C67E-4D5E-4346-86CA-0AFC65D49C5E}"/>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3779ED28-745F-4C27-80CC-EFB875E687F9}"/>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8" name="Picture 7">
            <a:extLst>
              <a:ext uri="{FF2B5EF4-FFF2-40B4-BE49-F238E27FC236}">
                <a16:creationId xmlns:a16="http://schemas.microsoft.com/office/drawing/2014/main" id="{66C2EDF4-9C1B-450E-9E15-A29E7A9F3D13}"/>
              </a:ext>
            </a:extLst>
          </p:cNvPr>
          <p:cNvPicPr>
            <a:picLocks noChangeAspect="1"/>
          </p:cNvPicPr>
          <p:nvPr userDrawn="1"/>
        </p:nvPicPr>
        <p:blipFill>
          <a:blip r:embed="rId2" cstate="print"/>
          <a:srcRect/>
          <a:stretch>
            <a:fillRect/>
          </a:stretch>
        </p:blipFill>
        <p:spPr bwMode="auto">
          <a:xfrm>
            <a:off x="0" y="6611938"/>
            <a:ext cx="12192000" cy="246062"/>
          </a:xfrm>
          <a:prstGeom prst="rect">
            <a:avLst/>
          </a:prstGeom>
          <a:noFill/>
          <a:ln w="9525">
            <a:noFill/>
            <a:miter lim="800000"/>
            <a:headEnd/>
            <a:tailEnd/>
          </a:ln>
        </p:spPr>
      </p:pic>
      <p:pic>
        <p:nvPicPr>
          <p:cNvPr id="9" name="Picture 2" descr="Sākums | Latvijas Zinātnes padome">
            <a:extLst>
              <a:ext uri="{FF2B5EF4-FFF2-40B4-BE49-F238E27FC236}">
                <a16:creationId xmlns:a16="http://schemas.microsoft.com/office/drawing/2014/main" id="{FD0EE456-916E-40DB-B9BA-65F2AABB54C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3865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9B4F1-D983-4F07-8750-CB735B9804D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DBDB302B-1619-419C-B51B-B71B874F5E8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694B1D-49A8-4B62-A908-DDDEA63205B0}"/>
              </a:ext>
            </a:extLst>
          </p:cNvPr>
          <p:cNvSpPr>
            <a:spLocks noGrp="1"/>
          </p:cNvSpPr>
          <p:nvPr>
            <p:ph type="dt" sz="half" idx="10"/>
          </p:nvPr>
        </p:nvSpPr>
        <p:spPr/>
        <p:txBody>
          <a:bodyPr/>
          <a:lstStyle/>
          <a:p>
            <a:endParaRPr lang="lv-LV"/>
          </a:p>
        </p:txBody>
      </p:sp>
      <p:sp>
        <p:nvSpPr>
          <p:cNvPr id="5" name="Footer Placeholder 4">
            <a:extLst>
              <a:ext uri="{FF2B5EF4-FFF2-40B4-BE49-F238E27FC236}">
                <a16:creationId xmlns:a16="http://schemas.microsoft.com/office/drawing/2014/main" id="{F8CA1E2A-78CF-4456-B19A-863429164FA8}"/>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325FD112-9748-4924-90C5-DA4F37D8B064}"/>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8" name="Picture 2" descr="Sākums | Latvijas Zinātnes padome">
            <a:extLst>
              <a:ext uri="{FF2B5EF4-FFF2-40B4-BE49-F238E27FC236}">
                <a16:creationId xmlns:a16="http://schemas.microsoft.com/office/drawing/2014/main" id="{B938A504-D2E6-4FB8-98BE-21BB1BD8A06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265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AF269-5AA1-471D-BAB7-0ED429A903E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58360221-4DD4-4D8B-9CF3-0CB2C1BBE08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C6EEF147-2E4A-440E-A29D-F0235AA8961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DF36BDB2-E0F6-4DAC-8581-C3463E1FDE43}"/>
              </a:ext>
            </a:extLst>
          </p:cNvPr>
          <p:cNvSpPr>
            <a:spLocks noGrp="1"/>
          </p:cNvSpPr>
          <p:nvPr>
            <p:ph type="dt" sz="half" idx="10"/>
          </p:nvPr>
        </p:nvSpPr>
        <p:spPr/>
        <p:txBody>
          <a:bodyPr/>
          <a:lstStyle/>
          <a:p>
            <a:endParaRPr lang="lv-LV"/>
          </a:p>
        </p:txBody>
      </p:sp>
      <p:sp>
        <p:nvSpPr>
          <p:cNvPr id="6" name="Footer Placeholder 5">
            <a:extLst>
              <a:ext uri="{FF2B5EF4-FFF2-40B4-BE49-F238E27FC236}">
                <a16:creationId xmlns:a16="http://schemas.microsoft.com/office/drawing/2014/main" id="{9E820A10-011F-4D93-94E0-45BEAB95AB98}"/>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FD8F0154-4681-4D79-9FD7-38ADC84607C4}"/>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9" name="Picture 2" descr="Sākums | Latvijas Zinātnes padome">
            <a:extLst>
              <a:ext uri="{FF2B5EF4-FFF2-40B4-BE49-F238E27FC236}">
                <a16:creationId xmlns:a16="http://schemas.microsoft.com/office/drawing/2014/main" id="{E237EFE2-2F83-4A1E-B452-D7DDCBFD6CF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285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EA698-D91A-0201-2B1E-1AD5BDD06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214C50-F32F-E14F-02C4-AE2DB8FAB8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484214-B5D3-8D0A-AEAE-45D18D99EC0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1CED417-C1CE-D008-F0C7-0EA801B54D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7CC2C-59A5-BA9E-8141-A864644DB735}"/>
              </a:ext>
            </a:extLst>
          </p:cNvPr>
          <p:cNvSpPr>
            <a:spLocks noGrp="1"/>
          </p:cNvSpPr>
          <p:nvPr>
            <p:ph type="sldNum" sz="quarter" idx="12"/>
          </p:nvPr>
        </p:nvSpPr>
        <p:spPr/>
        <p:txBody>
          <a:bodyPr/>
          <a:lstStyle/>
          <a:p>
            <a:fld id="{A1CC17BA-5A09-46AB-9B89-7A494452793B}" type="slidenum">
              <a:rPr lang="en-US" smtClean="0"/>
              <a:t>‹#›</a:t>
            </a:fld>
            <a:endParaRPr lang="en-US"/>
          </a:p>
        </p:txBody>
      </p:sp>
    </p:spTree>
    <p:extLst>
      <p:ext uri="{BB962C8B-B14F-4D97-AF65-F5344CB8AC3E}">
        <p14:creationId xmlns:p14="http://schemas.microsoft.com/office/powerpoint/2010/main" val="532723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A64C7-1483-497E-9E7B-8EB9615B52D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5F959B65-528C-408A-B64E-A855460584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8FB11F-64E6-4A9D-8931-8BD4D5B4E44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EDC622A4-1F81-4AA9-B1DE-DE1409B4AB8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749487-BB10-4D10-B844-464099B4B07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6F986023-33AE-44F9-A932-894F4BEEA80E}"/>
              </a:ext>
            </a:extLst>
          </p:cNvPr>
          <p:cNvSpPr>
            <a:spLocks noGrp="1"/>
          </p:cNvSpPr>
          <p:nvPr>
            <p:ph type="dt" sz="half" idx="10"/>
          </p:nvPr>
        </p:nvSpPr>
        <p:spPr/>
        <p:txBody>
          <a:bodyPr/>
          <a:lstStyle/>
          <a:p>
            <a:endParaRPr lang="lv-LV"/>
          </a:p>
        </p:txBody>
      </p:sp>
      <p:sp>
        <p:nvSpPr>
          <p:cNvPr id="8" name="Footer Placeholder 7">
            <a:extLst>
              <a:ext uri="{FF2B5EF4-FFF2-40B4-BE49-F238E27FC236}">
                <a16:creationId xmlns:a16="http://schemas.microsoft.com/office/drawing/2014/main" id="{1ECB40D9-92C3-40D0-9907-58D43BC6BB42}"/>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582F623C-6933-4442-BE88-271369D687F6}"/>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11" name="Picture 2" descr="Sākums | Latvijas Zinātnes padome">
            <a:extLst>
              <a:ext uri="{FF2B5EF4-FFF2-40B4-BE49-F238E27FC236}">
                <a16:creationId xmlns:a16="http://schemas.microsoft.com/office/drawing/2014/main" id="{DC7407A9-A2E9-45BF-8A09-B06170D08EA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358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C4972-890C-459F-B5AB-D02FF343D80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7D68642E-9B47-4B21-B904-4377B5F41822}"/>
              </a:ext>
            </a:extLst>
          </p:cNvPr>
          <p:cNvSpPr>
            <a:spLocks noGrp="1"/>
          </p:cNvSpPr>
          <p:nvPr>
            <p:ph type="dt" sz="half" idx="10"/>
          </p:nvPr>
        </p:nvSpPr>
        <p:spPr/>
        <p:txBody>
          <a:bodyPr/>
          <a:lstStyle/>
          <a:p>
            <a:endParaRPr lang="lv-LV"/>
          </a:p>
        </p:txBody>
      </p:sp>
      <p:sp>
        <p:nvSpPr>
          <p:cNvPr id="4" name="Footer Placeholder 3">
            <a:extLst>
              <a:ext uri="{FF2B5EF4-FFF2-40B4-BE49-F238E27FC236}">
                <a16:creationId xmlns:a16="http://schemas.microsoft.com/office/drawing/2014/main" id="{7F7CE064-8D41-449A-AB06-932036CE3383}"/>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3024C261-7980-450F-9458-CDA3262EB7BD}"/>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7" name="Picture 2" descr="Sākums | Latvijas Zinātnes padome">
            <a:extLst>
              <a:ext uri="{FF2B5EF4-FFF2-40B4-BE49-F238E27FC236}">
                <a16:creationId xmlns:a16="http://schemas.microsoft.com/office/drawing/2014/main" id="{6C37ED99-99F1-4791-8672-8CFEDA5B92F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490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096B71-DA12-4E50-A16F-FE31C71C9D34}"/>
              </a:ext>
            </a:extLst>
          </p:cNvPr>
          <p:cNvSpPr>
            <a:spLocks noGrp="1"/>
          </p:cNvSpPr>
          <p:nvPr>
            <p:ph type="dt" sz="half" idx="10"/>
          </p:nvPr>
        </p:nvSpPr>
        <p:spPr/>
        <p:txBody>
          <a:bodyPr/>
          <a:lstStyle/>
          <a:p>
            <a:endParaRPr lang="lv-LV"/>
          </a:p>
        </p:txBody>
      </p:sp>
      <p:sp>
        <p:nvSpPr>
          <p:cNvPr id="3" name="Footer Placeholder 2">
            <a:extLst>
              <a:ext uri="{FF2B5EF4-FFF2-40B4-BE49-F238E27FC236}">
                <a16:creationId xmlns:a16="http://schemas.microsoft.com/office/drawing/2014/main" id="{8361CB30-DB34-4E9D-9AFF-A3F47C8B661E}"/>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D5230168-B434-4630-AE1D-775E14AED243}"/>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6" name="Picture 2" descr="Sākums | Latvijas Zinātnes padome">
            <a:extLst>
              <a:ext uri="{FF2B5EF4-FFF2-40B4-BE49-F238E27FC236}">
                <a16:creationId xmlns:a16="http://schemas.microsoft.com/office/drawing/2014/main" id="{BEED6841-362B-4930-BD5B-08F9F1C710B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7912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B920-6A60-4A66-86B9-59EED392BC4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076C772A-3323-4864-9549-73BE3B5D3C8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A7F233B4-F9C6-40C2-AF4E-D26E35B1255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AA56F5-7924-4937-BC09-1BE429DAF10D}"/>
              </a:ext>
            </a:extLst>
          </p:cNvPr>
          <p:cNvSpPr>
            <a:spLocks noGrp="1"/>
          </p:cNvSpPr>
          <p:nvPr>
            <p:ph type="dt" sz="half" idx="10"/>
          </p:nvPr>
        </p:nvSpPr>
        <p:spPr/>
        <p:txBody>
          <a:bodyPr/>
          <a:lstStyle/>
          <a:p>
            <a:endParaRPr lang="lv-LV"/>
          </a:p>
        </p:txBody>
      </p:sp>
      <p:sp>
        <p:nvSpPr>
          <p:cNvPr id="6" name="Footer Placeholder 5">
            <a:extLst>
              <a:ext uri="{FF2B5EF4-FFF2-40B4-BE49-F238E27FC236}">
                <a16:creationId xmlns:a16="http://schemas.microsoft.com/office/drawing/2014/main" id="{467CDE28-CFAB-416A-A402-742B742A06E1}"/>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2D8A4236-2891-4A1B-8BA2-98684CB850A0}"/>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9" name="Picture 2" descr="Sākums | Latvijas Zinātnes padome">
            <a:extLst>
              <a:ext uri="{FF2B5EF4-FFF2-40B4-BE49-F238E27FC236}">
                <a16:creationId xmlns:a16="http://schemas.microsoft.com/office/drawing/2014/main" id="{39984AC2-91AE-4E5F-A40D-D5062C1064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8036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008B3-A6E7-464B-9464-E8E4EA7FEBA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2F9DA82F-D4B9-435A-963B-36AE5D792FC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AFF4A43F-3B94-42BA-970B-384F3FACE09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4BE6CB-8680-4C6A-BD53-38D0F61C8881}"/>
              </a:ext>
            </a:extLst>
          </p:cNvPr>
          <p:cNvSpPr>
            <a:spLocks noGrp="1"/>
          </p:cNvSpPr>
          <p:nvPr>
            <p:ph type="dt" sz="half" idx="10"/>
          </p:nvPr>
        </p:nvSpPr>
        <p:spPr/>
        <p:txBody>
          <a:bodyPr/>
          <a:lstStyle/>
          <a:p>
            <a:endParaRPr lang="lv-LV"/>
          </a:p>
        </p:txBody>
      </p:sp>
      <p:sp>
        <p:nvSpPr>
          <p:cNvPr id="6" name="Footer Placeholder 5">
            <a:extLst>
              <a:ext uri="{FF2B5EF4-FFF2-40B4-BE49-F238E27FC236}">
                <a16:creationId xmlns:a16="http://schemas.microsoft.com/office/drawing/2014/main" id="{B022AD7D-F564-4491-A512-38CCBAD2E12E}"/>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13B60BF6-6731-42A4-8477-66B85EBE0CC8}"/>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9" name="Picture 2" descr="Sākums | Latvijas Zinātnes padome">
            <a:extLst>
              <a:ext uri="{FF2B5EF4-FFF2-40B4-BE49-F238E27FC236}">
                <a16:creationId xmlns:a16="http://schemas.microsoft.com/office/drawing/2014/main" id="{F1CDEEE0-A0CF-4402-93B7-86C9F3EC2C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3558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51654-83F3-461A-B246-B7B4C1E4528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A18D2883-830D-4E6F-9D87-510C2FED2EA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4F390AD9-2B88-44A9-8733-DC27A4DD18AA}"/>
              </a:ext>
            </a:extLst>
          </p:cNvPr>
          <p:cNvSpPr>
            <a:spLocks noGrp="1"/>
          </p:cNvSpPr>
          <p:nvPr>
            <p:ph type="dt" sz="half" idx="10"/>
          </p:nvPr>
        </p:nvSpPr>
        <p:spPr/>
        <p:txBody>
          <a:bodyPr/>
          <a:lstStyle/>
          <a:p>
            <a:endParaRPr lang="lv-LV"/>
          </a:p>
        </p:txBody>
      </p:sp>
      <p:sp>
        <p:nvSpPr>
          <p:cNvPr id="5" name="Footer Placeholder 4">
            <a:extLst>
              <a:ext uri="{FF2B5EF4-FFF2-40B4-BE49-F238E27FC236}">
                <a16:creationId xmlns:a16="http://schemas.microsoft.com/office/drawing/2014/main" id="{513CE9EB-76F8-42D0-8A1D-4666FCE11E27}"/>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6ADDDFA-E70A-402D-B501-A6A73B114C06}"/>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8" name="Picture 2" descr="Sākums | Latvijas Zinātnes padome">
            <a:extLst>
              <a:ext uri="{FF2B5EF4-FFF2-40B4-BE49-F238E27FC236}">
                <a16:creationId xmlns:a16="http://schemas.microsoft.com/office/drawing/2014/main" id="{44B297D2-39E8-41A4-9155-6865329A5B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691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98B521-2DDC-4E06-9FEE-DB49F87B48A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E203A677-5CC0-4A89-94F7-880E76E5A46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1398728C-CCD1-4AA2-AA96-FA9F2F152C45}"/>
              </a:ext>
            </a:extLst>
          </p:cNvPr>
          <p:cNvSpPr>
            <a:spLocks noGrp="1"/>
          </p:cNvSpPr>
          <p:nvPr>
            <p:ph type="dt" sz="half" idx="10"/>
          </p:nvPr>
        </p:nvSpPr>
        <p:spPr/>
        <p:txBody>
          <a:bodyPr/>
          <a:lstStyle/>
          <a:p>
            <a:endParaRPr lang="lv-LV"/>
          </a:p>
        </p:txBody>
      </p:sp>
      <p:sp>
        <p:nvSpPr>
          <p:cNvPr id="5" name="Footer Placeholder 4">
            <a:extLst>
              <a:ext uri="{FF2B5EF4-FFF2-40B4-BE49-F238E27FC236}">
                <a16:creationId xmlns:a16="http://schemas.microsoft.com/office/drawing/2014/main" id="{02CD5B90-2350-4E63-976D-59B319F53675}"/>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E75E050-3379-442B-92A2-D87B820EDCD9}"/>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8" name="Picture 2" descr="Sākums | Latvijas Zinātnes padome">
            <a:extLst>
              <a:ext uri="{FF2B5EF4-FFF2-40B4-BE49-F238E27FC236}">
                <a16:creationId xmlns:a16="http://schemas.microsoft.com/office/drawing/2014/main" id="{40D1D190-6552-41BF-A08A-8EA33C11252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579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6_Title Slide">
    <p:spTree>
      <p:nvGrpSpPr>
        <p:cNvPr id="1" name=""/>
        <p:cNvGrpSpPr/>
        <p:nvPr/>
      </p:nvGrpSpPr>
      <p:grpSpPr>
        <a:xfrm>
          <a:off x="0" y="0"/>
          <a:ext cx="0" cy="0"/>
          <a:chOff x="0" y="0"/>
          <a:chExt cx="0" cy="0"/>
        </a:xfrm>
      </p:grpSpPr>
      <p:sp>
        <p:nvSpPr>
          <p:cNvPr id="2" name="Rectangle 1"/>
          <p:cNvSpPr/>
          <p:nvPr userDrawn="1"/>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39467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8_Title Slide">
    <p:spTree>
      <p:nvGrpSpPr>
        <p:cNvPr id="1" name=""/>
        <p:cNvGrpSpPr/>
        <p:nvPr/>
      </p:nvGrpSpPr>
      <p:grpSpPr>
        <a:xfrm>
          <a:off x="0" y="0"/>
          <a:ext cx="0" cy="0"/>
          <a:chOff x="0" y="0"/>
          <a:chExt cx="0" cy="0"/>
        </a:xfrm>
      </p:grpSpPr>
      <p:sp>
        <p:nvSpPr>
          <p:cNvPr id="2" name="Rectangle 1"/>
          <p:cNvSpPr/>
          <p:nvPr userDrawn="1"/>
        </p:nvSpPr>
        <p:spPr>
          <a:xfrm>
            <a:off x="371788" y="371789"/>
            <a:ext cx="11820211" cy="6109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838200" y="735829"/>
            <a:ext cx="10515600" cy="623414"/>
          </a:xfrm>
          <a:prstGeom prst="rect">
            <a:avLst/>
          </a:prstGeom>
        </p:spPr>
        <p:txBody>
          <a:bodyPr/>
          <a:lstStyle>
            <a:lvl1pPr>
              <a:defRPr sz="4000" b="1" i="0">
                <a:latin typeface="Source Sans Pro Black" charset="0"/>
                <a:ea typeface="Source Sans Pro Black" charset="0"/>
                <a:cs typeface="Source Sans Pro Black" charset="0"/>
              </a:defRPr>
            </a:lvl1pPr>
          </a:lstStyle>
          <a:p>
            <a:r>
              <a:rPr lang="en-US"/>
              <a:t>Click to edit Master title style</a:t>
            </a:r>
          </a:p>
        </p:txBody>
      </p:sp>
    </p:spTree>
    <p:extLst>
      <p:ext uri="{BB962C8B-B14F-4D97-AF65-F5344CB8AC3E}">
        <p14:creationId xmlns:p14="http://schemas.microsoft.com/office/powerpoint/2010/main" val="30775621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11216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BF7C0-34E5-4CFE-D5E4-B9F61E1469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C8D7A2-DD7F-B4BD-9789-AAA5458923D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1260A9-4279-8897-721E-E0C231572DF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115620B-4A13-DF2E-FE1F-DFD71C657C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BB71E4-AA2E-DD65-C390-C8A89E8AE54F}"/>
              </a:ext>
            </a:extLst>
          </p:cNvPr>
          <p:cNvSpPr>
            <a:spLocks noGrp="1"/>
          </p:cNvSpPr>
          <p:nvPr>
            <p:ph type="sldNum" sz="quarter" idx="12"/>
          </p:nvPr>
        </p:nvSpPr>
        <p:spPr/>
        <p:txBody>
          <a:bodyPr/>
          <a:lstStyle/>
          <a:p>
            <a:fld id="{A1CC17BA-5A09-46AB-9B89-7A494452793B}" type="slidenum">
              <a:rPr lang="en-US" smtClean="0"/>
              <a:t>‹#›</a:t>
            </a:fld>
            <a:endParaRPr lang="en-US"/>
          </a:p>
        </p:txBody>
      </p:sp>
    </p:spTree>
    <p:extLst>
      <p:ext uri="{BB962C8B-B14F-4D97-AF65-F5344CB8AC3E}">
        <p14:creationId xmlns:p14="http://schemas.microsoft.com/office/powerpoint/2010/main" val="4198695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767796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277745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535104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871140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366512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489196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592487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44077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441875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56880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1AD0E-46B4-043F-FFB1-7A186C0CE0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0BA272-25DD-6348-B55A-4EA85D9A4A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187FF8-937B-31C2-1A1E-C031308669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F3F271-6E55-9601-44F7-8BD78D92968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4BF4F6E-295E-9E6E-FF56-2395D26FBB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34E63F-B9AC-887B-2559-B3FD646E8A68}"/>
              </a:ext>
            </a:extLst>
          </p:cNvPr>
          <p:cNvSpPr>
            <a:spLocks noGrp="1"/>
          </p:cNvSpPr>
          <p:nvPr>
            <p:ph type="sldNum" sz="quarter" idx="12"/>
          </p:nvPr>
        </p:nvSpPr>
        <p:spPr/>
        <p:txBody>
          <a:bodyPr/>
          <a:lstStyle/>
          <a:p>
            <a:fld id="{A1CC17BA-5A09-46AB-9B89-7A494452793B}" type="slidenum">
              <a:rPr lang="en-US" smtClean="0"/>
              <a:t>‹#›</a:t>
            </a:fld>
            <a:endParaRPr lang="en-US"/>
          </a:p>
        </p:txBody>
      </p:sp>
    </p:spTree>
    <p:extLst>
      <p:ext uri="{BB962C8B-B14F-4D97-AF65-F5344CB8AC3E}">
        <p14:creationId xmlns:p14="http://schemas.microsoft.com/office/powerpoint/2010/main" val="18033041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cstate="print"/>
          <a:srcRect/>
          <a:stretch>
            <a:fillRect/>
          </a:stretch>
        </p:blipFill>
        <p:spPr bwMode="auto">
          <a:xfrm>
            <a:off x="0" y="6611938"/>
            <a:ext cx="12192000" cy="246062"/>
          </a:xfrm>
          <a:prstGeom prst="rect">
            <a:avLst/>
          </a:prstGeom>
          <a:noFill/>
          <a:ln w="9525">
            <a:noFill/>
            <a:miter lim="800000"/>
            <a:headEnd/>
            <a:tailEnd/>
          </a:ln>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a:prstGeom prst="rect">
            <a:avLst/>
          </a:prstGeo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8" name="Text Placeholder 17"/>
          <p:cNvSpPr>
            <a:spLocks noGrp="1"/>
          </p:cNvSpPr>
          <p:nvPr>
            <p:ph type="body" sz="quarter" idx="10"/>
          </p:nvPr>
        </p:nvSpPr>
        <p:spPr>
          <a:xfrm>
            <a:off x="914400" y="4724400"/>
            <a:ext cx="10363200" cy="914400"/>
          </a:xfrm>
          <a:prstGeom prst="rect">
            <a:avLst/>
          </a:prstGeo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a:prstGeom prst="rect">
            <a:avLst/>
          </a:prstGeo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1026" name="Picture 2" descr="Sākums | Latvijas Zinātnes padome">
            <a:extLst>
              <a:ext uri="{FF2B5EF4-FFF2-40B4-BE49-F238E27FC236}">
                <a16:creationId xmlns:a16="http://schemas.microsoft.com/office/drawing/2014/main" id="{C35AAD40-F317-4C36-85E5-DD8860D27FF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51841" y="7938"/>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9711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0" name="Picture 19" descr="Graphical user interface, application&#10;&#10;Description automatically generated">
            <a:extLst>
              <a:ext uri="{FF2B5EF4-FFF2-40B4-BE49-F238E27FC236}">
                <a16:creationId xmlns:a16="http://schemas.microsoft.com/office/drawing/2014/main" id="{8671CA21-EB27-350A-4EB7-5B8F1E46F7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7666" y="6243541"/>
            <a:ext cx="2176631" cy="457093"/>
          </a:xfrm>
          <a:prstGeom prst="rect">
            <a:avLst/>
          </a:prstGeom>
        </p:spPr>
      </p:pic>
      <p:sp>
        <p:nvSpPr>
          <p:cNvPr id="34" name="TextBox 33">
            <a:extLst>
              <a:ext uri="{FF2B5EF4-FFF2-40B4-BE49-F238E27FC236}">
                <a16:creationId xmlns:a16="http://schemas.microsoft.com/office/drawing/2014/main" id="{5529C6A4-19EF-C9B1-B2B7-E10BA7FDD101}"/>
              </a:ext>
            </a:extLst>
          </p:cNvPr>
          <p:cNvSpPr txBox="1"/>
          <p:nvPr userDrawn="1"/>
        </p:nvSpPr>
        <p:spPr>
          <a:xfrm>
            <a:off x="5433860" y="6288031"/>
            <a:ext cx="6097836" cy="307777"/>
          </a:xfrm>
          <a:prstGeom prst="rect">
            <a:avLst/>
          </a:prstGeom>
          <a:noFill/>
        </p:spPr>
        <p:txBody>
          <a:bodyPr wrap="square">
            <a:spAutoFit/>
          </a:bodyPr>
          <a:lstStyle/>
          <a:p>
            <a:pPr algn="r"/>
            <a:r>
              <a:rPr lang="pl-PL" sz="1400" b="0">
                <a:solidFill>
                  <a:schemeClr val="tx1"/>
                </a:solidFill>
                <a:latin typeface="IBM Plex Sans Light" panose="020B0403050203000203" pitchFamily="34" charset="0"/>
                <a:cs typeface="Arial" panose="020B0604020202020204" pitchFamily="34" charset="0"/>
              </a:rPr>
              <a:t>ncpwideranet.eu</a:t>
            </a:r>
            <a:endParaRPr lang="pl-PL" sz="1400" b="0">
              <a:solidFill>
                <a:schemeClr val="tx1"/>
              </a:solidFill>
            </a:endParaRPr>
          </a:p>
        </p:txBody>
      </p:sp>
      <p:cxnSp>
        <p:nvCxnSpPr>
          <p:cNvPr id="36" name="Straight Connector 35">
            <a:extLst>
              <a:ext uri="{FF2B5EF4-FFF2-40B4-BE49-F238E27FC236}">
                <a16:creationId xmlns:a16="http://schemas.microsoft.com/office/drawing/2014/main" id="{503AF675-B7B0-7F1C-2FE2-8C6BB252072D}"/>
              </a:ext>
            </a:extLst>
          </p:cNvPr>
          <p:cNvCxnSpPr/>
          <p:nvPr userDrawn="1"/>
        </p:nvCxnSpPr>
        <p:spPr>
          <a:xfrm>
            <a:off x="0" y="6083300"/>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84031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2" name="Rectangle 1"/>
          <p:cNvSpPr/>
          <p:nvPr userDrawn="1"/>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97804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2" name="Rectangle 1"/>
          <p:cNvSpPr/>
          <p:nvPr userDrawn="1"/>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80905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2" name="Rectangle 1"/>
          <p:cNvSpPr/>
          <p:nvPr userDrawn="1"/>
        </p:nvSpPr>
        <p:spPr>
          <a:xfrm>
            <a:off x="371788" y="371789"/>
            <a:ext cx="11820211" cy="6109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838200" y="735829"/>
            <a:ext cx="10515600" cy="623414"/>
          </a:xfrm>
          <a:prstGeom prst="rect">
            <a:avLst/>
          </a:prstGeom>
        </p:spPr>
        <p:txBody>
          <a:bodyPr/>
          <a:lstStyle>
            <a:lvl1pPr>
              <a:defRPr sz="4000" b="1" i="0">
                <a:latin typeface="Source Sans Pro Black" charset="0"/>
                <a:ea typeface="Source Sans Pro Black" charset="0"/>
                <a:cs typeface="Source Sans Pro Black" charset="0"/>
              </a:defRPr>
            </a:lvl1pPr>
          </a:lstStyle>
          <a:p>
            <a:r>
              <a:rPr lang="en-US"/>
              <a:t>Click to edit Master title style</a:t>
            </a:r>
          </a:p>
        </p:txBody>
      </p:sp>
    </p:spTree>
    <p:extLst>
      <p:ext uri="{BB962C8B-B14F-4D97-AF65-F5344CB8AC3E}">
        <p14:creationId xmlns:p14="http://schemas.microsoft.com/office/powerpoint/2010/main" val="28875506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6_Title Slide">
    <p:spTree>
      <p:nvGrpSpPr>
        <p:cNvPr id="1" name=""/>
        <p:cNvGrpSpPr/>
        <p:nvPr/>
      </p:nvGrpSpPr>
      <p:grpSpPr>
        <a:xfrm>
          <a:off x="0" y="0"/>
          <a:ext cx="0" cy="0"/>
          <a:chOff x="0" y="0"/>
          <a:chExt cx="0" cy="0"/>
        </a:xfrm>
      </p:grpSpPr>
      <p:sp>
        <p:nvSpPr>
          <p:cNvPr id="2" name="Rectangle 1"/>
          <p:cNvSpPr/>
          <p:nvPr userDrawn="1"/>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52433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54400" y="381000"/>
            <a:ext cx="8128000" cy="1036642"/>
          </a:xfrm>
          <a:prstGeom prst="rect">
            <a:avLst/>
          </a:prstGeom>
        </p:spPr>
        <p:txBody>
          <a:bodyPr anchor="t">
            <a:normAutofit/>
          </a:bodyPr>
          <a:lstStyle>
            <a:lvl1pPr algn="l">
              <a:defRPr sz="2400" b="1">
                <a:latin typeface="Times New Roman" panose="02020603050405020304" pitchFamily="18" charset="0"/>
                <a:ea typeface="Verdana" panose="020B0604030504040204" pitchFamily="34"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p:nvPr>
        </p:nvSpPr>
        <p:spPr>
          <a:xfrm>
            <a:off x="3454400" y="1752601"/>
            <a:ext cx="8128000" cy="4373573"/>
          </a:xfrm>
          <a:prstGeom prst="rect">
            <a:avLst/>
          </a:prstGeom>
        </p:spPr>
        <p:txBody>
          <a:bodyPr>
            <a:normAutofit/>
          </a:bodyPr>
          <a:lstStyle>
            <a:lvl1pPr marL="0" indent="0">
              <a:buNone/>
              <a:defRPr sz="2000">
                <a:latin typeface="Times New Roman" panose="02020603050405020304" pitchFamily="18" charset="0"/>
                <a:ea typeface="Verdana" panose="020B0604030504040204" pitchFamily="34"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a:prstGeom prst="rect">
            <a:avLst/>
          </a:prstGeom>
        </p:spPr>
        <p:txBody>
          <a:bodyPr>
            <a:normAutofit/>
          </a:bodyPr>
          <a:lstStyle>
            <a:lvl1pPr marL="0" indent="0">
              <a:buNone/>
              <a:defRPr sz="1000">
                <a:latin typeface="Times New Roman" panose="02020603050405020304" pitchFamily="18" charset="0"/>
                <a:ea typeface="Verdana" panose="020B0604030504040204" pitchFamily="34" charset="0"/>
                <a:cs typeface="Times New Roman" panose="02020603050405020304" pitchFamily="18"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a:prstGeom prst="rect">
            <a:avLst/>
          </a:prstGeom>
        </p:spPr>
        <p:txBody>
          <a:bodyPr>
            <a:normAutofit/>
          </a:bodyPr>
          <a:lstStyle>
            <a:lvl1pPr marL="0" indent="0" algn="r">
              <a:buNone/>
              <a:defRPr sz="1000" baseline="0">
                <a:latin typeface="Times New Roman" panose="02020603050405020304" pitchFamily="18" charset="0"/>
                <a:ea typeface="Verdana" panose="020B0604030504040204" pitchFamily="34" charset="0"/>
                <a:cs typeface="Times New Roman" panose="02020603050405020304" pitchFamily="18"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379200" y="6324600"/>
            <a:ext cx="406400" cy="304800"/>
          </a:xfrm>
        </p:spPr>
        <p:txBody>
          <a:bodyPr/>
          <a:lstStyle>
            <a:lvl1pPr>
              <a:defRPr sz="1000" smtClean="0">
                <a:latin typeface="Times New Roman" panose="02020603050405020304" pitchFamily="18" charset="0"/>
                <a:cs typeface="Times New Roman" panose="02020603050405020304" pitchFamily="18" charset="0"/>
              </a:defRPr>
            </a:lvl1pPr>
          </a:lstStyle>
          <a:p>
            <a:pPr>
              <a:defRPr/>
            </a:pPr>
            <a:fld id="{559B3BF5-5EA0-4E17-AB4B-664290D5DB15}" type="slidenum">
              <a:rPr lang="en-US" altLang="lv-LV" smtClean="0"/>
              <a:pPr>
                <a:defRPr/>
              </a:pPr>
              <a:t>‹#›</a:t>
            </a:fld>
            <a:endParaRPr lang="en-US" altLang="lv-LV"/>
          </a:p>
        </p:txBody>
      </p:sp>
      <p:pic>
        <p:nvPicPr>
          <p:cNvPr id="8" name="Picture 2" descr="Sākums | Latvijas Zinātnes padome">
            <a:extLst>
              <a:ext uri="{FF2B5EF4-FFF2-40B4-BE49-F238E27FC236}">
                <a16:creationId xmlns:a16="http://schemas.microsoft.com/office/drawing/2014/main" id="{8C0064B7-B908-4039-A9DD-78A64C15760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8572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242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E37CE-90A2-8A29-5E30-1953CA0FD6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41EFBD-CBE0-D0AE-4283-7B27644247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8FF3B5-AC42-56FF-CD9F-773D34CCF0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DF1BAE-8F7E-B8EA-F82C-F594D5635E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F27AC5-4CF5-8193-0D00-F120619096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363465-0CCD-8F3B-4C70-E3822EB22020}"/>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88ABB20A-3D03-AAA6-0F3D-86858F22DE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595296-D356-0EE7-D0EF-09E7D7BFE88D}"/>
              </a:ext>
            </a:extLst>
          </p:cNvPr>
          <p:cNvSpPr>
            <a:spLocks noGrp="1"/>
          </p:cNvSpPr>
          <p:nvPr>
            <p:ph type="sldNum" sz="quarter" idx="12"/>
          </p:nvPr>
        </p:nvSpPr>
        <p:spPr/>
        <p:txBody>
          <a:bodyPr/>
          <a:lstStyle/>
          <a:p>
            <a:fld id="{A1CC17BA-5A09-46AB-9B89-7A494452793B}" type="slidenum">
              <a:rPr lang="en-US" smtClean="0"/>
              <a:t>‹#›</a:t>
            </a:fld>
            <a:endParaRPr lang="en-US"/>
          </a:p>
        </p:txBody>
      </p:sp>
    </p:spTree>
    <p:extLst>
      <p:ext uri="{BB962C8B-B14F-4D97-AF65-F5344CB8AC3E}">
        <p14:creationId xmlns:p14="http://schemas.microsoft.com/office/powerpoint/2010/main" val="338114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247FA-A453-A83D-80E4-AA3D939CED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553A38-8DA7-3091-350A-3375A06D32F7}"/>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500D46E4-3390-52B5-C0C6-33D484F999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0536E6-4F72-2881-7E4D-6C3C15430798}"/>
              </a:ext>
            </a:extLst>
          </p:cNvPr>
          <p:cNvSpPr>
            <a:spLocks noGrp="1"/>
          </p:cNvSpPr>
          <p:nvPr>
            <p:ph type="sldNum" sz="quarter" idx="12"/>
          </p:nvPr>
        </p:nvSpPr>
        <p:spPr/>
        <p:txBody>
          <a:bodyPr/>
          <a:lstStyle/>
          <a:p>
            <a:fld id="{A1CC17BA-5A09-46AB-9B89-7A494452793B}" type="slidenum">
              <a:rPr lang="en-US" smtClean="0"/>
              <a:t>‹#›</a:t>
            </a:fld>
            <a:endParaRPr lang="en-US"/>
          </a:p>
        </p:txBody>
      </p:sp>
    </p:spTree>
    <p:extLst>
      <p:ext uri="{BB962C8B-B14F-4D97-AF65-F5344CB8AC3E}">
        <p14:creationId xmlns:p14="http://schemas.microsoft.com/office/powerpoint/2010/main" val="422184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0F0389-CC69-7B25-5DB2-CD035B358EF8}"/>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711BCF42-0B8F-B3B7-DAEB-8148FD445B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AFD0F0-256A-DA38-E52B-71C6089CD5B7}"/>
              </a:ext>
            </a:extLst>
          </p:cNvPr>
          <p:cNvSpPr>
            <a:spLocks noGrp="1"/>
          </p:cNvSpPr>
          <p:nvPr>
            <p:ph type="sldNum" sz="quarter" idx="12"/>
          </p:nvPr>
        </p:nvSpPr>
        <p:spPr/>
        <p:txBody>
          <a:bodyPr/>
          <a:lstStyle/>
          <a:p>
            <a:fld id="{A1CC17BA-5A09-46AB-9B89-7A494452793B}" type="slidenum">
              <a:rPr lang="en-US" smtClean="0"/>
              <a:t>‹#›</a:t>
            </a:fld>
            <a:endParaRPr lang="en-US"/>
          </a:p>
        </p:txBody>
      </p:sp>
    </p:spTree>
    <p:extLst>
      <p:ext uri="{BB962C8B-B14F-4D97-AF65-F5344CB8AC3E}">
        <p14:creationId xmlns:p14="http://schemas.microsoft.com/office/powerpoint/2010/main" val="3029296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2BCCF-B5B7-5B56-F193-42A3AF66A0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54E3DB-F2F5-0C87-DFCB-006A500D7A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2ECED7-900F-E0DF-8721-3594DD267A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5D2EFB-62DE-31E8-2877-84AAD96B80D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0B77573-4E71-0B3A-F193-74C61928F1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CBB3EE-0F17-D796-62B2-E9E1935CB5F2}"/>
              </a:ext>
            </a:extLst>
          </p:cNvPr>
          <p:cNvSpPr>
            <a:spLocks noGrp="1"/>
          </p:cNvSpPr>
          <p:nvPr>
            <p:ph type="sldNum" sz="quarter" idx="12"/>
          </p:nvPr>
        </p:nvSpPr>
        <p:spPr/>
        <p:txBody>
          <a:bodyPr/>
          <a:lstStyle/>
          <a:p>
            <a:fld id="{A1CC17BA-5A09-46AB-9B89-7A494452793B}" type="slidenum">
              <a:rPr lang="en-US" smtClean="0"/>
              <a:t>‹#›</a:t>
            </a:fld>
            <a:endParaRPr lang="en-US"/>
          </a:p>
        </p:txBody>
      </p:sp>
    </p:spTree>
    <p:extLst>
      <p:ext uri="{BB962C8B-B14F-4D97-AF65-F5344CB8AC3E}">
        <p14:creationId xmlns:p14="http://schemas.microsoft.com/office/powerpoint/2010/main" val="408046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089B9-F256-3BFA-979D-EFEF8CCC36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17C51C-3FA0-5339-2CC9-F3874A1C69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918314-E62D-5286-5275-1F4AF5E59B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84DADF-5E55-FC4C-03E5-1305265E7B2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F8C243C-E2F3-ED8B-3DD7-8E8EC15BDE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5DFC0B-A331-A6E2-28F4-25CA878F74EC}"/>
              </a:ext>
            </a:extLst>
          </p:cNvPr>
          <p:cNvSpPr>
            <a:spLocks noGrp="1"/>
          </p:cNvSpPr>
          <p:nvPr>
            <p:ph type="sldNum" sz="quarter" idx="12"/>
          </p:nvPr>
        </p:nvSpPr>
        <p:spPr/>
        <p:txBody>
          <a:bodyPr/>
          <a:lstStyle/>
          <a:p>
            <a:fld id="{A1CC17BA-5A09-46AB-9B89-7A494452793B}" type="slidenum">
              <a:rPr lang="en-US" smtClean="0"/>
              <a:t>‹#›</a:t>
            </a:fld>
            <a:endParaRPr lang="en-US"/>
          </a:p>
        </p:txBody>
      </p:sp>
    </p:spTree>
    <p:extLst>
      <p:ext uri="{BB962C8B-B14F-4D97-AF65-F5344CB8AC3E}">
        <p14:creationId xmlns:p14="http://schemas.microsoft.com/office/powerpoint/2010/main" val="1708025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theme" Target="../theme/theme3.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4A696C-BF3B-2530-7E37-2F7F65C13C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BA64E9-ECFB-656C-0A42-94DEC4C13C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46714C-9D85-9F97-3C2E-09C3BD5D86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7B29B7E2-B356-7311-8097-571690E7FD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3D759FC-0C21-A460-9445-77BB1A0B2A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CC17BA-5A09-46AB-9B89-7A494452793B}" type="slidenum">
              <a:rPr lang="en-US" smtClean="0"/>
              <a:t>‹#›</a:t>
            </a:fld>
            <a:endParaRPr lang="en-US"/>
          </a:p>
        </p:txBody>
      </p:sp>
    </p:spTree>
    <p:extLst>
      <p:ext uri="{BB962C8B-B14F-4D97-AF65-F5344CB8AC3E}">
        <p14:creationId xmlns:p14="http://schemas.microsoft.com/office/powerpoint/2010/main" val="2678008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69B381-183E-4E86-854B-62D2A313BF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CFDCC780-5310-4662-80FF-B4F9049649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D74B30EC-2F49-4D47-9128-397AA63F17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lv-LV"/>
          </a:p>
        </p:txBody>
      </p:sp>
      <p:sp>
        <p:nvSpPr>
          <p:cNvPr id="5" name="Footer Placeholder 4">
            <a:extLst>
              <a:ext uri="{FF2B5EF4-FFF2-40B4-BE49-F238E27FC236}">
                <a16:creationId xmlns:a16="http://schemas.microsoft.com/office/drawing/2014/main" id="{8F920956-802A-482C-8DE8-51D6E8B77A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F2636FC4-E873-4133-AB09-B4DE547806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0F3F40-12FA-4968-8235-5F18DAFE2DEF}" type="slidenum">
              <a:rPr lang="lv-LV" smtClean="0"/>
              <a:t>‹#›</a:t>
            </a:fld>
            <a:endParaRPr lang="lv-LV"/>
          </a:p>
        </p:txBody>
      </p:sp>
      <p:pic>
        <p:nvPicPr>
          <p:cNvPr id="14" name="Picture 7">
            <a:extLst>
              <a:ext uri="{FF2B5EF4-FFF2-40B4-BE49-F238E27FC236}">
                <a16:creationId xmlns:a16="http://schemas.microsoft.com/office/drawing/2014/main" id="{C36F20F8-7D3E-4312-A23B-2756A7D1E323}"/>
              </a:ext>
            </a:extLst>
          </p:cNvPr>
          <p:cNvPicPr>
            <a:picLocks noChangeAspect="1"/>
          </p:cNvPicPr>
          <p:nvPr userDrawn="1"/>
        </p:nvPicPr>
        <p:blipFill>
          <a:blip r:embed="rId16" cstate="print"/>
          <a:srcRect/>
          <a:stretch>
            <a:fillRect/>
          </a:stretch>
        </p:blipFill>
        <p:spPr bwMode="auto">
          <a:xfrm>
            <a:off x="0" y="6611938"/>
            <a:ext cx="12192000" cy="246062"/>
          </a:xfrm>
          <a:prstGeom prst="rect">
            <a:avLst/>
          </a:prstGeom>
          <a:noFill/>
          <a:ln w="9525">
            <a:noFill/>
            <a:miter lim="800000"/>
            <a:headEnd/>
            <a:tailEnd/>
          </a:ln>
        </p:spPr>
      </p:pic>
    </p:spTree>
    <p:extLst>
      <p:ext uri="{BB962C8B-B14F-4D97-AF65-F5344CB8AC3E}">
        <p14:creationId xmlns:p14="http://schemas.microsoft.com/office/powerpoint/2010/main" val="234777032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37957793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chart" Target="../charts/chart2.xml"/><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1.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image" Target="../media/image24.png"/><Relationship Id="rId5" Type="http://schemas.openxmlformats.org/officeDocument/2006/relationships/diagramLayout" Target="../diagrams/layout2.xml"/><Relationship Id="rId10" Type="http://schemas.openxmlformats.org/officeDocument/2006/relationships/image" Target="../media/image27.png"/><Relationship Id="rId4" Type="http://schemas.openxmlformats.org/officeDocument/2006/relationships/diagramData" Target="../diagrams/data2.xml"/><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hyperlink" Target="https://horizoneuropencpportal.eu/ncp-networks/cluster-2/events" TargetMode="External"/><Relationship Id="rId3" Type="http://schemas.openxmlformats.org/officeDocument/2006/relationships/hyperlink" Target="https://rich-europe.eu/event-category/proposal-check-workshop/" TargetMode="External"/><Relationship Id="rId7" Type="http://schemas.openxmlformats.org/officeDocument/2006/relationships/image" Target="../media/image30.png"/><Relationship Id="rId2" Type="http://schemas.openxmlformats.org/officeDocument/2006/relationships/hyperlink" Target="https://www.lzp.gov.lv/lv/atbalsts-pieteicejiem#apvarsnis-eiropa-projektu-pieteikumu-prieksparbaude" TargetMode="External"/><Relationship Id="rId1" Type="http://schemas.openxmlformats.org/officeDocument/2006/relationships/slideLayout" Target="../slideLayouts/slideLayout2.xml"/><Relationship Id="rId6" Type="http://schemas.openxmlformats.org/officeDocument/2006/relationships/hyperlink" Target="https://ideal-ist.eu/event/proposal-check-2024" TargetMode="External"/><Relationship Id="rId5" Type="http://schemas.openxmlformats.org/officeDocument/2006/relationships/image" Target="../media/image29.png"/><Relationship Id="rId10" Type="http://schemas.openxmlformats.org/officeDocument/2006/relationships/hyperlink" Target="https://wideraexperts.eu/" TargetMode="External"/><Relationship Id="rId4" Type="http://schemas.openxmlformats.org/officeDocument/2006/relationships/image" Target="../media/image28.png"/><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hyperlink" Target="https://ec.europa.eu/info/funding-tenders/opportunities/portal/screen/work-as-an-expert" TargetMode="External"/><Relationship Id="rId7" Type="http://schemas.openxmlformats.org/officeDocument/2006/relationships/hyperlink" Target="https://ec.europa.eu/info/funding-tenders/opportunities/docs/2021-2027/experts/call-for-expression-of-interest_en.pdf" TargetMode="External"/><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hyperlink" Target="https://ec.europa.eu/info/funding-tenders/opportunities/docs/2021-2027/experts/standard-briefing-slides-for-experts_he_en.pdf" TargetMode="Externa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s://www.lzp.gov.lv/lv/atbalstitie-projekti-2" TargetMode="External"/><Relationship Id="rId7" Type="http://schemas.openxmlformats.org/officeDocument/2006/relationships/hyperlink" Target="https://www.lzp.gov.lv/lv/jaunumi?category%5B67%5D=67" TargetMode="External"/><Relationship Id="rId2" Type="http://schemas.openxmlformats.org/officeDocument/2006/relationships/hyperlink" Target="https://www.lzp.gov.lv/lv/pasakumu-informativie-materiali" TargetMode="Externa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hyperlink" Target="https://www.lzp.gov.lv/lv/notikumu-kalendars" TargetMode="External"/><Relationship Id="rId10" Type="http://schemas.openxmlformats.org/officeDocument/2006/relationships/image" Target="../media/image39.png"/><Relationship Id="rId4" Type="http://schemas.openxmlformats.org/officeDocument/2006/relationships/image" Target="../media/image35.png"/><Relationship Id="rId9" Type="http://schemas.openxmlformats.org/officeDocument/2006/relationships/image" Target="../media/image38.png"/></Relationships>
</file>

<file path=ppt/slides/_rels/slide16.xml.rels><?xml version="1.0" encoding="UTF-8" standalone="yes"?>
<Relationships xmlns="http://schemas.openxmlformats.org/package/2006/relationships"><Relationship Id="rId8" Type="http://schemas.openxmlformats.org/officeDocument/2006/relationships/hyperlink" Target="https://ec.europa.eu/info/funding-tenders/opportunities/docs/2021-2027/horizon/wp-call/2023-2024/wp-6-civil-security-for-society_horizon-2023-2024_en.pdf" TargetMode="External"/><Relationship Id="rId13" Type="http://schemas.openxmlformats.org/officeDocument/2006/relationships/hyperlink" Target="https://ec.europa.eu/info/funding-tenders/opportunities/docs/2021-2027/horizon/wp-call/2023-2024/wp-10-european-innovation-ecosystems_horizon-2023-2024_en.pdf" TargetMode="External"/><Relationship Id="rId3" Type="http://schemas.openxmlformats.org/officeDocument/2006/relationships/hyperlink" Target="https://ec.europa.eu/info/funding-tenders/opportunities/docs/2021-2027/horizon/wp-call/2023-2024/wp-2-msca-actions_horizon-2023-2024_en.pdf" TargetMode="External"/><Relationship Id="rId7" Type="http://schemas.openxmlformats.org/officeDocument/2006/relationships/hyperlink" Target="https://ec.europa.eu/info/funding-tenders/opportunities/docs/2021-2027/horizon/wp-call/2023-2024/wp-5-culture-creativity-and-inclusive-society_horizon-2023-2024_en.pdf" TargetMode="External"/><Relationship Id="rId12" Type="http://schemas.openxmlformats.org/officeDocument/2006/relationships/hyperlink" Target="https://eic.ec.europa.eu/system/files/2023-12/EIC-workprogramme-2024.pdf"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hyperlink" Target="https://ec.europa.eu/info/funding-tenders/opportunities/docs/2021-2027/horizon/wp-call/2023-2024/wp-4-health_horizon-2023-2024_en.pdf" TargetMode="External"/><Relationship Id="rId11" Type="http://schemas.openxmlformats.org/officeDocument/2006/relationships/hyperlink" Target="https://ec.europa.eu/info/funding-tenders/opportunities/docs/2021-2027/horizon/wp-call/2023-2024/wp-9-food-bioeconomy-natural-resources-agriculture-and-environment_horizon-2023-2024_en.pdf" TargetMode="External"/><Relationship Id="rId5" Type="http://schemas.openxmlformats.org/officeDocument/2006/relationships/hyperlink" Target="https://ec.europa.eu/info/funding-tenders/opportunities/docs/2021-2027/horizon/wp-call/2023-2024/wp-3-research-infrastructures_horizon-2023-2024_en.pdf" TargetMode="External"/><Relationship Id="rId15" Type="http://schemas.openxmlformats.org/officeDocument/2006/relationships/hyperlink" Target="https://ec.europa.eu/info/funding-tenders/opportunities/docs/2021-2027/horizon/wp-call/2023-2024/wp-12-missions_horizon-2023-2024_en.pdf" TargetMode="External"/><Relationship Id="rId10" Type="http://schemas.openxmlformats.org/officeDocument/2006/relationships/hyperlink" Target="https://ec.europa.eu/info/funding-tenders/opportunities/docs/2021-2027/horizon/wp-call/2023-2024/wp-8-climate-energy-and-mobility_horizon-2023-2024_en.pdf" TargetMode="External"/><Relationship Id="rId4" Type="http://schemas.openxmlformats.org/officeDocument/2006/relationships/hyperlink" Target="https://ec.europa.eu/info/funding-tenders/opportunities/docs/2021-2027/horizon/wp-call/2024/wp_horizon-erc-2024_en.pdf" TargetMode="External"/><Relationship Id="rId9" Type="http://schemas.openxmlformats.org/officeDocument/2006/relationships/hyperlink" Target="https://ec.europa.eu/info/funding-tenders/opportunities/docs/2021-2027/horizon/wp-call/2023-2024/wp-7-digital-industry-and-space_horizon-2023-2024_en.pdf" TargetMode="External"/><Relationship Id="rId14" Type="http://schemas.openxmlformats.org/officeDocument/2006/relationships/hyperlink" Target="https://ec.europa.eu/info/funding-tenders/opportunities/docs/2021-2027/horizon/wp-call/2023-2024/wp-11-widening-participation-and-strengthening-the-european-research-area_horizon-2023-2024_en.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lzp.gov.lv/lv/media/6735/download?attachment" TargetMode="Externa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hyperlink" Target="https://ec.europa.eu/info/funding-tenders/opportunities/portal/screen/opportunities/calls-for-proposals?order=DESC&amp;pageNumber=1&amp;pageSize=50&amp;sortBy=startDate&amp;isExactMatch=true&amp;status=31094501,31094502&amp;programmePeriod=2021%20-%202027&amp;frameworkProgramme=4310839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18" Type="http://schemas.openxmlformats.org/officeDocument/2006/relationships/hyperlink" Target="https://www.lzp.gov.lv/lv/strukturvieniba/apvarsnis-eiropa-nacionalais-kontaktpunkts" TargetMode="External"/><Relationship Id="rId3" Type="http://schemas.openxmlformats.org/officeDocument/2006/relationships/diagramData" Target="../diagrams/data3.xml"/><Relationship Id="rId21" Type="http://schemas.openxmlformats.org/officeDocument/2006/relationships/diagramQuickStyle" Target="../diagrams/quickStyle6.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11.xml"/><Relationship Id="rId16" Type="http://schemas.openxmlformats.org/officeDocument/2006/relationships/diagramColors" Target="../diagrams/colors5.xml"/><Relationship Id="rId20" Type="http://schemas.openxmlformats.org/officeDocument/2006/relationships/diagramLayout" Target="../diagrams/layout6.xml"/><Relationship Id="rId1" Type="http://schemas.openxmlformats.org/officeDocument/2006/relationships/slideLayout" Target="../slideLayouts/slideLayout14.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23" Type="http://schemas.microsoft.com/office/2007/relationships/diagramDrawing" Target="../diagrams/drawing6.xml"/><Relationship Id="rId10" Type="http://schemas.openxmlformats.org/officeDocument/2006/relationships/diagramQuickStyle" Target="../diagrams/quickStyle4.xml"/><Relationship Id="rId19" Type="http://schemas.openxmlformats.org/officeDocument/2006/relationships/diagramData" Target="../diagrams/data6.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 Id="rId22" Type="http://schemas.openxmlformats.org/officeDocument/2006/relationships/diagramColors" Target="../diagrams/colors6.xml"/></Relationships>
</file>

<file path=ppt/slides/_rels/slide2.xml.rels><?xml version="1.0" encoding="UTF-8" standalone="yes"?>
<Relationships xmlns="http://schemas.openxmlformats.org/package/2006/relationships"><Relationship Id="rId3" Type="http://schemas.openxmlformats.org/officeDocument/2006/relationships/hyperlink" Target="https://ec.europa.eu/info/funding-tenders/opportunities/portal/screen/how-to-participate/reference-documents?programmePeriod=2021-2027&amp;frameworkProgramme=43108390" TargetMode="External"/><Relationship Id="rId2" Type="http://schemas.openxmlformats.org/officeDocument/2006/relationships/image" Target="../media/image5.png"/><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7.png"/><Relationship Id="rId2" Type="http://schemas.openxmlformats.org/officeDocument/2006/relationships/hyperlink" Target="https://docs.google.com/forms/d/e/1FAIpQLSdn-gzfe7nVfRFKL0HP5ec0Pv2U44PegySLUe0m8evdFO_5iw/viewform" TargetMode="External"/><Relationship Id="rId1" Type="http://schemas.openxmlformats.org/officeDocument/2006/relationships/slideLayout" Target="../slideLayouts/slideLayout6.xml"/><Relationship Id="rId6" Type="http://schemas.openxmlformats.org/officeDocument/2006/relationships/hyperlink" Target="https://www.lzp.gov.lv/lv/apvarsnis-eiropa" TargetMode="External"/><Relationship Id="rId5" Type="http://schemas.openxmlformats.org/officeDocument/2006/relationships/hyperlink" Target="https://www.linkedin.com/company/nkplv/" TargetMode="External"/><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s://ec.europa.eu/info/funding-tenders/opportunities/docs/2021-2027/horizon/guidance/programme-guide_horizon_en.pdf" TargetMode="External"/><Relationship Id="rId2" Type="http://schemas.openxmlformats.org/officeDocument/2006/relationships/image" Target="../media/image6.png"/><Relationship Id="rId1" Type="http://schemas.openxmlformats.org/officeDocument/2006/relationships/slideLayout" Target="../slideLayouts/slideLayout3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8" Type="http://schemas.openxmlformats.org/officeDocument/2006/relationships/hyperlink" Target="https://ec.europa.eu/info/funding-tenders/opportunities/portal/screen/support/manuals" TargetMode="External"/><Relationship Id="rId3" Type="http://schemas.openxmlformats.org/officeDocument/2006/relationships/hyperlink" Target="https://research-and-innovation.ec.europa.eu/funding/funding-opportunities/funding-programmes-and-open-calls/horizon-europe/horizon-europe-work-programmes_en" TargetMode="External"/><Relationship Id="rId7" Type="http://schemas.openxmlformats.org/officeDocument/2006/relationships/hyperlink" Target="https://cordis.europa.eu/" TargetMode="External"/><Relationship Id="rId2" Type="http://schemas.openxmlformats.org/officeDocument/2006/relationships/notesSlide" Target="../notesSlides/notesSlide3.xml"/><Relationship Id="rId1" Type="http://schemas.openxmlformats.org/officeDocument/2006/relationships/slideLayout" Target="../slideLayouts/slideLayout36.xml"/><Relationship Id="rId6" Type="http://schemas.openxmlformats.org/officeDocument/2006/relationships/hyperlink" Target="https://rea.ec.europa.eu/horizon-europe-who-should-apply_en#how-to-find-project-partners" TargetMode="External"/><Relationship Id="rId5" Type="http://schemas.openxmlformats.org/officeDocument/2006/relationships/hyperlink" Target="https://european-union.europa.eu/priorities-and-actions/eu-priorities_en" TargetMode="External"/><Relationship Id="rId10" Type="http://schemas.openxmlformats.org/officeDocument/2006/relationships/image" Target="../media/image8.png"/><Relationship Id="rId4" Type="http://schemas.openxmlformats.org/officeDocument/2006/relationships/hyperlink" Target="https://ec.europa.eu/info/funding-tenders/opportunities/docs/2021-2027/experts/standard-briefing-slides-for-experts_he_en.pdf" TargetMode="External"/><Relationship Id="rId9" Type="http://schemas.openxmlformats.org/officeDocument/2006/relationships/hyperlink" Target="https://ec.europa.eu/info/funding-tenders/opportunities/portal/screen/how-to-participate/reference-documents;programCode=HORIZO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rea.ec.europa.eu/news/tackling-gender-equality-research-and-innovation-2022-03-07_en" TargetMode="External"/><Relationship Id="rId2" Type="http://schemas.openxmlformats.org/officeDocument/2006/relationships/notesSlide" Target="../notesSlides/notesSlide4.xml"/><Relationship Id="rId1" Type="http://schemas.openxmlformats.org/officeDocument/2006/relationships/slideLayout" Target="../slideLayouts/slideLayout3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11C98AEF-E833-40D3-A005-593A22DA7193}"/>
              </a:ext>
            </a:extLst>
          </p:cNvPr>
          <p:cNvSpPr>
            <a:spLocks noGrp="1"/>
          </p:cNvSpPr>
          <p:nvPr>
            <p:ph type="title"/>
          </p:nvPr>
        </p:nvSpPr>
        <p:spPr>
          <a:xfrm>
            <a:off x="2191776" y="2638785"/>
            <a:ext cx="8379948" cy="914400"/>
          </a:xfrm>
        </p:spPr>
        <p:txBody>
          <a:bodyPr>
            <a:normAutofit fontScale="90000"/>
          </a:bodyPr>
          <a:lstStyle/>
          <a:p>
            <a:pPr>
              <a:lnSpc>
                <a:spcPct val="150000"/>
              </a:lnSpc>
            </a:pPr>
            <a:r>
              <a:rPr lang="lv-LV" altLang="lv-LV" sz="3600" dirty="0">
                <a:solidFill>
                  <a:schemeClr val="accent1">
                    <a:lumMod val="50000"/>
                  </a:schemeClr>
                </a:solidFill>
                <a:latin typeface="Verdana" panose="020B0604030504040204" pitchFamily="34" charset="0"/>
                <a:ea typeface="Verdana" panose="020B0604030504040204" pitchFamily="34" charset="0"/>
              </a:rPr>
              <a:t>Programmas «Apvārsnis Eiropa» sniegtās iespējas un NKP atbalsts</a:t>
            </a:r>
            <a:endParaRPr lang="en-US" sz="3600" dirty="0">
              <a:solidFill>
                <a:schemeClr val="accent1">
                  <a:lumMod val="50000"/>
                </a:schemeClr>
              </a:solidFill>
              <a:latin typeface="Verdana" panose="020B0604030504040204" pitchFamily="34" charset="0"/>
              <a:ea typeface="Verdana" panose="020B0604030504040204" pitchFamily="34" charset="0"/>
            </a:endParaRPr>
          </a:p>
        </p:txBody>
      </p:sp>
      <p:sp>
        <p:nvSpPr>
          <p:cNvPr id="9" name="Text Placeholder 3">
            <a:extLst>
              <a:ext uri="{FF2B5EF4-FFF2-40B4-BE49-F238E27FC236}">
                <a16:creationId xmlns:a16="http://schemas.microsoft.com/office/drawing/2014/main" id="{6AC4F06C-DEB1-449D-B5DA-D656A264EC12}"/>
              </a:ext>
            </a:extLst>
          </p:cNvPr>
          <p:cNvSpPr txBox="1">
            <a:spLocks/>
          </p:cNvSpPr>
          <p:nvPr/>
        </p:nvSpPr>
        <p:spPr bwMode="auto">
          <a:xfrm rot="10800000" flipV="1">
            <a:off x="81973" y="6316663"/>
            <a:ext cx="12192000" cy="540292"/>
          </a:xfrm>
          <a:prstGeom prst="rect">
            <a:avLst/>
          </a:prstGeom>
          <a:noFill/>
          <a:ln w="9525">
            <a:noFill/>
            <a:miter lim="800000"/>
            <a:headEnd/>
            <a:tailEnd/>
          </a:ln>
        </p:spPr>
        <p:txBody>
          <a:bodyPr vert="horz" wrap="square" lIns="93957" tIns="46979" rIns="93957" bIns="46979" numCol="1" anchor="t" anchorCtr="0" compatLnSpc="1">
            <a:prstTxWarp prst="textNoShape">
              <a:avLst/>
            </a:prstTxWarp>
            <a:noAutofit/>
          </a:bodyPr>
          <a:lstStyle>
            <a:lvl1pPr marL="0" indent="0" algn="ctr" defTabSz="938213" rtl="0" eaLnBrk="0" fontAlgn="base" hangingPunct="0">
              <a:spcBef>
                <a:spcPct val="20000"/>
              </a:spcBef>
              <a:spcAft>
                <a:spcPct val="0"/>
              </a:spcAft>
              <a:buFont typeface="Arial" charset="0"/>
              <a:buNone/>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charset="0"/>
              <a:buChar char="–"/>
              <a:defRPr sz="2900" kern="1200">
                <a:solidFill>
                  <a:schemeClr val="tx1"/>
                </a:solidFill>
                <a:latin typeface="+mn-lt"/>
                <a:ea typeface="MS PGothic" pitchFamily="34" charset="-128"/>
                <a:cs typeface="+mn-cs"/>
              </a:defRPr>
            </a:lvl2pPr>
            <a:lvl3pPr marL="1173163" indent="-233363" algn="l" defTabSz="938213" rtl="0" eaLnBrk="0" fontAlgn="base" hangingPunct="0">
              <a:spcBef>
                <a:spcPct val="20000"/>
              </a:spcBef>
              <a:spcAft>
                <a:spcPct val="0"/>
              </a:spcAft>
              <a:buFont typeface="Arial" charset="0"/>
              <a:buChar char="•"/>
              <a:defRPr sz="2500" kern="1200">
                <a:solidFill>
                  <a:schemeClr val="tx1"/>
                </a:solidFill>
                <a:latin typeface="+mn-lt"/>
                <a:ea typeface="MS PGothic" pitchFamily="34" charset="-128"/>
                <a:cs typeface="+mn-cs"/>
              </a:defRPr>
            </a:lvl3pPr>
            <a:lvl4pPr marL="16430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S PGothic" pitchFamily="34" charset="-128"/>
                <a:cs typeface="+mn-cs"/>
              </a:defRPr>
            </a:lvl4pPr>
            <a:lvl5pPr marL="21129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S PGothic"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lv-LV" sz="600" dirty="0">
                <a:solidFill>
                  <a:schemeClr val="bg2">
                    <a:lumMod val="75000"/>
                  </a:schemeClr>
                </a:solidFill>
                <a:latin typeface="Verdana"/>
                <a:ea typeface="Verdana"/>
                <a:cs typeface="Times New Roman"/>
              </a:rPr>
              <a:t>1.1.1. specifiskā atbalsta mērķa “Pētniecības un inovāciju kapacitātes stiprināšana un progresīvu tehnoloģiju ieviešana kopējā P&amp;A sistēmā” 1.1.1.5. pasākuma “Latvijas pilnvērtīga dalība Apvārsnis Eiropa programmā, tajā skaitā nodrošinot kompleksu atbalsta instrumentu klāstu un sasaisti ar RIS3 specializācijas jomu attīstīšanu” projekts “Atbalsts Latvijas dalībai starptautiskās pētniecības un inovācijas programmās”. ietvaros</a:t>
            </a:r>
            <a:endParaRPr lang="en-US" sz="600" dirty="0">
              <a:solidFill>
                <a:schemeClr val="bg2">
                  <a:lumMod val="75000"/>
                </a:schemeClr>
              </a:solidFill>
            </a:endParaRPr>
          </a:p>
        </p:txBody>
      </p:sp>
      <p:pic>
        <p:nvPicPr>
          <p:cNvPr id="5" name="Picture 4" descr="A black background with red numbers and text&#10;&#10;Description automatically generated">
            <a:extLst>
              <a:ext uri="{FF2B5EF4-FFF2-40B4-BE49-F238E27FC236}">
                <a16:creationId xmlns:a16="http://schemas.microsoft.com/office/drawing/2014/main" id="{C70B8786-FE09-EE45-1F83-58DC1E5E187D}"/>
              </a:ext>
            </a:extLst>
          </p:cNvPr>
          <p:cNvPicPr>
            <a:picLocks noChangeAspect="1"/>
          </p:cNvPicPr>
          <p:nvPr/>
        </p:nvPicPr>
        <p:blipFill>
          <a:blip r:embed="rId3"/>
          <a:stretch>
            <a:fillRect/>
          </a:stretch>
        </p:blipFill>
        <p:spPr>
          <a:xfrm>
            <a:off x="4310063" y="5164138"/>
            <a:ext cx="4143375" cy="1152525"/>
          </a:xfrm>
          <a:prstGeom prst="rect">
            <a:avLst/>
          </a:prstGeom>
        </p:spPr>
      </p:pic>
      <p:sp>
        <p:nvSpPr>
          <p:cNvPr id="3" name="TextBox 2">
            <a:extLst>
              <a:ext uri="{FF2B5EF4-FFF2-40B4-BE49-F238E27FC236}">
                <a16:creationId xmlns:a16="http://schemas.microsoft.com/office/drawing/2014/main" id="{8EEBCBD3-9F12-0816-5311-EA34FAB3AF4C}"/>
              </a:ext>
            </a:extLst>
          </p:cNvPr>
          <p:cNvSpPr txBox="1"/>
          <p:nvPr/>
        </p:nvSpPr>
        <p:spPr>
          <a:xfrm>
            <a:off x="341855" y="4387002"/>
            <a:ext cx="3867724" cy="1554272"/>
          </a:xfrm>
          <a:prstGeom prst="rect">
            <a:avLst/>
          </a:prstGeom>
          <a:noFill/>
        </p:spPr>
        <p:txBody>
          <a:bodyPr wrap="square" rtlCol="0">
            <a:spAutoFit/>
          </a:bodyPr>
          <a:lstStyle/>
          <a:p>
            <a:r>
              <a:rPr lang="lv-LV" sz="1600" b="1" dirty="0">
                <a:solidFill>
                  <a:srgbClr val="000000"/>
                </a:solidFill>
                <a:latin typeface="Verdana" panose="020B0604030504040204" pitchFamily="34" charset="0"/>
                <a:ea typeface="Verdana" panose="020B0604030504040204" pitchFamily="34" charset="0"/>
                <a:cs typeface="Verdana" panose="020B0604030504040204" pitchFamily="34" charset="0"/>
              </a:rPr>
              <a:t>Lāsma Brenča</a:t>
            </a:r>
          </a:p>
          <a:p>
            <a:r>
              <a:rPr lang="lv-LV" sz="1600" dirty="0">
                <a:latin typeface="Verdana" panose="020B0604030504040204" pitchFamily="34" charset="0"/>
                <a:ea typeface="Verdana" panose="020B0604030504040204" pitchFamily="34" charset="0"/>
                <a:cs typeface="Verdana" panose="020B0604030504040204" pitchFamily="34" charset="0"/>
              </a:rPr>
              <a:t>Latvijas Zinātnes padome</a:t>
            </a:r>
            <a:endParaRPr lang="en-AU" sz="1600" dirty="0">
              <a:latin typeface="Verdana" panose="020B0604030504040204" pitchFamily="34" charset="0"/>
              <a:ea typeface="Verdana" panose="020B0604030504040204" pitchFamily="34" charset="0"/>
              <a:cs typeface="Verdana" panose="020B0604030504040204" pitchFamily="34" charset="0"/>
            </a:endParaRPr>
          </a:p>
          <a:p>
            <a:r>
              <a:rPr lang="lv-LV" sz="1600" dirty="0">
                <a:latin typeface="Verdana" panose="020B0604030504040204" pitchFamily="34" charset="0"/>
                <a:ea typeface="Verdana" panose="020B0604030504040204" pitchFamily="34" charset="0"/>
                <a:cs typeface="Verdana" panose="020B0604030504040204" pitchFamily="34" charset="0"/>
              </a:rPr>
              <a:t>Nacionālais kontaktpunkts</a:t>
            </a:r>
            <a:endParaRPr lang="en-AU" sz="1600" dirty="0">
              <a:latin typeface="Verdana" panose="020B0604030504040204" pitchFamily="34" charset="0"/>
              <a:ea typeface="Verdana" panose="020B0604030504040204" pitchFamily="34" charset="0"/>
              <a:cs typeface="Verdana" panose="020B0604030504040204" pitchFamily="34" charset="0"/>
            </a:endParaRPr>
          </a:p>
          <a:p>
            <a:endParaRPr lang="lv-LV" sz="1600" dirty="0">
              <a:latin typeface="Verdana" panose="020B0604030504040204" pitchFamily="34" charset="0"/>
              <a:ea typeface="Verdana" panose="020B0604030504040204" pitchFamily="34" charset="0"/>
              <a:cs typeface="Verdana" panose="020B0604030504040204" pitchFamily="34" charset="0"/>
            </a:endParaRPr>
          </a:p>
          <a:p>
            <a:r>
              <a:rPr lang="lv-LV" sz="1600" i="1" dirty="0">
                <a:latin typeface="Verdana" panose="020B0604030504040204" pitchFamily="34" charset="0"/>
                <a:ea typeface="Verdana" panose="020B0604030504040204" pitchFamily="34" charset="0"/>
                <a:cs typeface="Verdana" panose="020B0604030504040204" pitchFamily="34" charset="0"/>
              </a:rPr>
              <a:t>lasma.brenca</a:t>
            </a:r>
            <a:r>
              <a:rPr lang="en-AU" sz="1600" i="1" dirty="0">
                <a:latin typeface="Verdana" panose="020B0604030504040204" pitchFamily="34" charset="0"/>
                <a:ea typeface="Verdana" panose="020B0604030504040204" pitchFamily="34" charset="0"/>
                <a:cs typeface="Verdana" panose="020B0604030504040204" pitchFamily="34" charset="0"/>
              </a:rPr>
              <a:t>@lzp.gov.lv</a:t>
            </a:r>
            <a:br>
              <a:rPr lang="lv-LV" sz="1500" i="1" dirty="0">
                <a:latin typeface="Verdana" panose="020B0604030504040204" pitchFamily="34" charset="0"/>
                <a:ea typeface="Verdana" panose="020B0604030504040204" pitchFamily="34" charset="0"/>
                <a:cs typeface="Verdana" panose="020B0604030504040204" pitchFamily="34" charset="0"/>
              </a:rPr>
            </a:br>
            <a:endParaRPr lang="en-AU" sz="1500" i="1"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D75AAA41-409C-71DD-8F6C-281B8C6A3D09}"/>
              </a:ext>
            </a:extLst>
          </p:cNvPr>
          <p:cNvSpPr>
            <a:spLocks noGrp="1"/>
          </p:cNvSpPr>
          <p:nvPr>
            <p:ph type="title"/>
          </p:nvPr>
        </p:nvSpPr>
        <p:spPr>
          <a:xfrm>
            <a:off x="1228986" y="-135190"/>
            <a:ext cx="11241143" cy="914400"/>
          </a:xfrm>
        </p:spPr>
        <p:txBody>
          <a:bodyPr>
            <a:noAutofit/>
          </a:bodyPr>
          <a:lstStyle/>
          <a:p>
            <a:pPr>
              <a:defRPr/>
            </a:pPr>
            <a:r>
              <a:rPr lang="lv-LV" altLang="en-US" sz="3600" b="1">
                <a:solidFill>
                  <a:srgbClr val="002060"/>
                </a:solidFill>
                <a:latin typeface="Arial" panose="020B0604020202020204" pitchFamily="34" charset="0"/>
                <a:ea typeface="Times New Roman" panose="02020603050405020304" pitchFamily="18" charset="0"/>
                <a:cs typeface="Arial" panose="020B0604020202020204" pitchFamily="34" charset="0"/>
              </a:rPr>
              <a:t>LATVIJAS APVĀRSNIS EIROPA STATISTIKA</a:t>
            </a:r>
            <a:endParaRPr lang="en-US" altLang="en-US" sz="3600" b="1">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
        <p:nvSpPr>
          <p:cNvPr id="5" name="Slaida numura vietturis 4">
            <a:extLst>
              <a:ext uri="{FF2B5EF4-FFF2-40B4-BE49-F238E27FC236}">
                <a16:creationId xmlns:a16="http://schemas.microsoft.com/office/drawing/2014/main" id="{AF0DE055-28A5-7B43-470F-13680AE4F7D7}"/>
              </a:ext>
            </a:extLst>
          </p:cNvPr>
          <p:cNvSpPr>
            <a:spLocks noGrp="1"/>
          </p:cNvSpPr>
          <p:nvPr>
            <p:ph type="sldNum" sz="quarter" idx="12"/>
          </p:nvPr>
        </p:nvSpPr>
        <p:spPr>
          <a:xfrm>
            <a:off x="9448800" y="6309370"/>
            <a:ext cx="2743200" cy="365125"/>
          </a:xfrm>
        </p:spPr>
        <p:txBody>
          <a:bodyPr/>
          <a:lstStyle/>
          <a:p>
            <a:fld id="{660F3F40-12FA-4968-8235-5F18DAFE2DEF}" type="slidenum">
              <a:rPr lang="lv-LV" sz="900" smtClean="0">
                <a:latin typeface="Arial" panose="020B0604020202020204" pitchFamily="34" charset="0"/>
                <a:cs typeface="Arial" panose="020B0604020202020204" pitchFamily="34" charset="0"/>
              </a:rPr>
              <a:t>10</a:t>
            </a:fld>
            <a:endParaRPr lang="lv-LV" sz="900">
              <a:latin typeface="Arial" panose="020B0604020202020204" pitchFamily="34" charset="0"/>
              <a:cs typeface="Arial" panose="020B0604020202020204" pitchFamily="34" charset="0"/>
            </a:endParaRPr>
          </a:p>
        </p:txBody>
      </p:sp>
      <p:graphicFrame>
        <p:nvGraphicFramePr>
          <p:cNvPr id="13" name="Chart 12">
            <a:extLst>
              <a:ext uri="{FF2B5EF4-FFF2-40B4-BE49-F238E27FC236}">
                <a16:creationId xmlns:a16="http://schemas.microsoft.com/office/drawing/2014/main" id="{8BE9056C-A391-B1BC-BEA9-47BBC19CD07D}"/>
              </a:ext>
            </a:extLst>
          </p:cNvPr>
          <p:cNvGraphicFramePr/>
          <p:nvPr/>
        </p:nvGraphicFramePr>
        <p:xfrm>
          <a:off x="-174034" y="414612"/>
          <a:ext cx="12534901" cy="626110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39162B16-AD98-6E16-FB51-C5F9F71FE4F8}"/>
              </a:ext>
            </a:extLst>
          </p:cNvPr>
          <p:cNvSpPr txBox="1"/>
          <p:nvPr/>
        </p:nvSpPr>
        <p:spPr>
          <a:xfrm>
            <a:off x="10241284" y="6426548"/>
            <a:ext cx="2646711" cy="230832"/>
          </a:xfrm>
          <a:prstGeom prst="rect">
            <a:avLst/>
          </a:prstGeom>
          <a:noFill/>
        </p:spPr>
        <p:txBody>
          <a:bodyPr wrap="square" lIns="91440" tIns="45720" rIns="91440" bIns="45720" anchor="t">
            <a:spAutoFit/>
          </a:bodyPr>
          <a:lstStyle/>
          <a:p>
            <a:r>
              <a:rPr lang="lv-LV" sz="900" b="1">
                <a:solidFill>
                  <a:srgbClr val="002060"/>
                </a:solidFill>
                <a:latin typeface="Arial"/>
                <a:ea typeface="Verdana"/>
                <a:cs typeface="Arial"/>
              </a:rPr>
              <a:t>eCORDA data 09.10.2024.</a:t>
            </a:r>
            <a:endParaRPr lang="lv-LV" sz="900">
              <a:solidFill>
                <a:srgbClr val="002060"/>
              </a:solidFill>
              <a:latin typeface="Arial"/>
              <a:ea typeface="Verdana"/>
              <a:cs typeface="Arial"/>
            </a:endParaRPr>
          </a:p>
        </p:txBody>
      </p:sp>
    </p:spTree>
    <p:extLst>
      <p:ext uri="{BB962C8B-B14F-4D97-AF65-F5344CB8AC3E}">
        <p14:creationId xmlns:p14="http://schemas.microsoft.com/office/powerpoint/2010/main" val="1051098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DF2E608-52F4-59D2-C363-13DCAE1BCD8C}"/>
              </a:ext>
            </a:extLst>
          </p:cNvPr>
          <p:cNvSpPr>
            <a:spLocks noGrp="1"/>
          </p:cNvSpPr>
          <p:nvPr>
            <p:ph type="title"/>
          </p:nvPr>
        </p:nvSpPr>
        <p:spPr>
          <a:xfrm>
            <a:off x="1425722" y="45374"/>
            <a:ext cx="9675232" cy="914400"/>
          </a:xfrm>
        </p:spPr>
        <p:txBody>
          <a:bodyPr>
            <a:normAutofit/>
          </a:bodyPr>
          <a:lstStyle/>
          <a:p>
            <a:pPr>
              <a:defRPr/>
            </a:pPr>
            <a:r>
              <a:rPr lang="lv-LV" altLang="en-US" sz="3600" b="1">
                <a:solidFill>
                  <a:srgbClr val="002060"/>
                </a:solidFill>
                <a:latin typeface="Arial" panose="020B0604020202020204" pitchFamily="34" charset="0"/>
                <a:ea typeface="Times New Roman" panose="02020603050405020304" pitchFamily="18" charset="0"/>
                <a:cs typeface="Arial" panose="020B0604020202020204" pitchFamily="34" charset="0"/>
              </a:rPr>
              <a:t>TOP 10 LATVIJAS DALĪBNIEKI</a:t>
            </a:r>
            <a:endParaRPr lang="en-US" altLang="en-US" sz="3600" b="1">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
        <p:nvSpPr>
          <p:cNvPr id="5" name="Slide Number Placeholder 4">
            <a:extLst>
              <a:ext uri="{FF2B5EF4-FFF2-40B4-BE49-F238E27FC236}">
                <a16:creationId xmlns:a16="http://schemas.microsoft.com/office/drawing/2014/main" id="{B112471C-B121-87F5-F55B-32B7901DDED1}"/>
              </a:ext>
            </a:extLst>
          </p:cNvPr>
          <p:cNvSpPr>
            <a:spLocks noGrp="1"/>
          </p:cNvSpPr>
          <p:nvPr>
            <p:ph type="sldNum" sz="quarter" idx="12"/>
          </p:nvPr>
        </p:nvSpPr>
        <p:spPr>
          <a:xfrm>
            <a:off x="9394678" y="6354866"/>
            <a:ext cx="2743200" cy="365125"/>
          </a:xfrm>
        </p:spPr>
        <p:txBody>
          <a:bodyPr/>
          <a:lstStyle/>
          <a:p>
            <a:fld id="{660F3F40-12FA-4968-8235-5F18DAFE2DEF}" type="slidenum">
              <a:rPr lang="lv-LV" sz="900" smtClean="0">
                <a:latin typeface="Arial" panose="020B0604020202020204" pitchFamily="34" charset="0"/>
                <a:cs typeface="Arial" panose="020B0604020202020204" pitchFamily="34" charset="0"/>
              </a:rPr>
              <a:t>11</a:t>
            </a:fld>
            <a:endParaRPr lang="lv-LV" sz="900">
              <a:latin typeface="Arial" panose="020B0604020202020204" pitchFamily="34" charset="0"/>
              <a:cs typeface="Arial" panose="020B0604020202020204" pitchFamily="34" charset="0"/>
            </a:endParaRPr>
          </a:p>
        </p:txBody>
      </p:sp>
      <p:graphicFrame>
        <p:nvGraphicFramePr>
          <p:cNvPr id="6" name="Chart 5">
            <a:extLst>
              <a:ext uri="{FF2B5EF4-FFF2-40B4-BE49-F238E27FC236}">
                <a16:creationId xmlns:a16="http://schemas.microsoft.com/office/drawing/2014/main" id="{0A8D90CD-2485-593C-2C8B-C940BA934895}"/>
              </a:ext>
            </a:extLst>
          </p:cNvPr>
          <p:cNvGraphicFramePr/>
          <p:nvPr/>
        </p:nvGraphicFramePr>
        <p:xfrm>
          <a:off x="-759150" y="503134"/>
          <a:ext cx="13419909" cy="7249019"/>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a:extLst>
              <a:ext uri="{FF2B5EF4-FFF2-40B4-BE49-F238E27FC236}">
                <a16:creationId xmlns:a16="http://schemas.microsoft.com/office/drawing/2014/main" id="{E8B20880-6A31-CFBB-0A5C-B084920267EA}"/>
              </a:ext>
            </a:extLst>
          </p:cNvPr>
          <p:cNvPicPr>
            <a:picLocks noChangeAspect="1"/>
          </p:cNvPicPr>
          <p:nvPr/>
        </p:nvPicPr>
        <p:blipFill>
          <a:blip r:embed="rId4"/>
          <a:stretch>
            <a:fillRect/>
          </a:stretch>
        </p:blipFill>
        <p:spPr>
          <a:xfrm>
            <a:off x="1552116" y="6133893"/>
            <a:ext cx="896842" cy="403256"/>
          </a:xfrm>
          <a:prstGeom prst="rect">
            <a:avLst/>
          </a:prstGeom>
        </p:spPr>
      </p:pic>
      <p:pic>
        <p:nvPicPr>
          <p:cNvPr id="2050" name="Picture 2">
            <a:extLst>
              <a:ext uri="{FF2B5EF4-FFF2-40B4-BE49-F238E27FC236}">
                <a16:creationId xmlns:a16="http://schemas.microsoft.com/office/drawing/2014/main" id="{8571E890-232F-0EB4-898B-949F014149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8729" y="5844118"/>
            <a:ext cx="900051" cy="8842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Naco Technologies logo">
            <a:extLst>
              <a:ext uri="{FF2B5EF4-FFF2-40B4-BE49-F238E27FC236}">
                <a16:creationId xmlns:a16="http://schemas.microsoft.com/office/drawing/2014/main" id="{2D4C4CA4-10FE-F102-F90E-446C5AA90F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20993" y="6176280"/>
            <a:ext cx="821951" cy="1854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ogo-bsc-180×180">
            <a:extLst>
              <a:ext uri="{FF2B5EF4-FFF2-40B4-BE49-F238E27FC236}">
                <a16:creationId xmlns:a16="http://schemas.microsoft.com/office/drawing/2014/main" id="{F627B772-9AAD-A3F9-CDEF-C196363145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16837" y="5815640"/>
            <a:ext cx="900050" cy="9000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6F0C1F7-0884-FB7B-5B87-FF3901163579}"/>
              </a:ext>
            </a:extLst>
          </p:cNvPr>
          <p:cNvSpPr txBox="1"/>
          <p:nvPr/>
        </p:nvSpPr>
        <p:spPr>
          <a:xfrm>
            <a:off x="2726619" y="1659053"/>
            <a:ext cx="8806620" cy="398827"/>
          </a:xfrm>
          <a:prstGeom prst="rect">
            <a:avLst/>
          </a:prstGeom>
          <a:noFill/>
        </p:spPr>
        <p:txBody>
          <a:bodyPr wrap="square">
            <a:spAutoFit/>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lang="lv-LV" sz="1000">
                <a:solidFill>
                  <a:schemeClr val="bg2">
                    <a:lumMod val="50000"/>
                  </a:schemeClr>
                </a:solidFill>
                <a:effectLst/>
                <a:latin typeface="Arial" panose="020B0604020202020204" pitchFamily="34" charset="0"/>
                <a:ea typeface="Verdana" panose="020B0604030504040204" pitchFamily="34" charset="0"/>
                <a:cs typeface="Arial" panose="020B0604020202020204" pitchFamily="34" charset="0"/>
              </a:rPr>
              <a:t>*</a:t>
            </a:r>
            <a:r>
              <a:rPr lang="lv-LV" sz="800">
                <a:solidFill>
                  <a:schemeClr val="bg2">
                    <a:lumMod val="50000"/>
                  </a:schemeClr>
                </a:solidFill>
                <a:effectLst/>
                <a:latin typeface="Arial" panose="020B0604020202020204" pitchFamily="34" charset="0"/>
                <a:ea typeface="Verdana" panose="020B0604030504040204" pitchFamily="34" charset="0"/>
                <a:cs typeface="Arial" panose="020B0604020202020204" pitchFamily="34" charset="0"/>
              </a:rPr>
              <a:t>LATVIAN COUNCIL OF SCIENCE </a:t>
            </a:r>
          </a:p>
          <a:p>
            <a:pPr marL="0" marR="0" lvl="0" indent="0" algn="r" defTabSz="914400" rtl="0" eaLnBrk="1" fontAlgn="auto" latinLnBrk="0" hangingPunct="1">
              <a:lnSpc>
                <a:spcPct val="115000"/>
              </a:lnSpc>
              <a:spcBef>
                <a:spcPts val="0"/>
              </a:spcBef>
              <a:spcAft>
                <a:spcPts val="0"/>
              </a:spcAft>
              <a:buClrTx/>
              <a:buSzTx/>
              <a:buFontTx/>
              <a:buNone/>
              <a:tabLst/>
              <a:defRPr/>
            </a:pPr>
            <a:r>
              <a:rPr lang="lv-LV" sz="800">
                <a:solidFill>
                  <a:schemeClr val="bg2">
                    <a:lumMod val="50000"/>
                  </a:schemeClr>
                </a:solidFill>
                <a:effectLst/>
                <a:latin typeface="Arial" panose="020B0604020202020204" pitchFamily="34" charset="0"/>
                <a:ea typeface="Verdana" panose="020B0604030504040204" pitchFamily="34" charset="0"/>
                <a:cs typeface="Arial" panose="020B0604020202020204" pitchFamily="34" charset="0"/>
              </a:rPr>
              <a:t>(7,919,928 EUR</a:t>
            </a:r>
            <a:r>
              <a:rPr lang="lv-LV" sz="800">
                <a:solidFill>
                  <a:schemeClr val="bg2">
                    <a:lumMod val="50000"/>
                  </a:schemeClr>
                </a:solidFill>
                <a:latin typeface="Arial" panose="020B0604020202020204" pitchFamily="34" charset="0"/>
                <a:ea typeface="Verdana" panose="020B0604030504040204" pitchFamily="34" charset="0"/>
                <a:cs typeface="Arial" panose="020B0604020202020204" pitchFamily="34" charset="0"/>
              </a:rPr>
              <a:t>)</a:t>
            </a:r>
            <a:endParaRPr lang="lv-LV" sz="800">
              <a:solidFill>
                <a:schemeClr val="bg2">
                  <a:lumMod val="50000"/>
                </a:schemeClr>
              </a:solidFill>
              <a:effectLst/>
              <a:latin typeface="Arial" panose="020B0604020202020204" pitchFamily="34" charset="0"/>
              <a:ea typeface="Verdana" panose="020B0604030504040204" pitchFamily="34" charset="0"/>
              <a:cs typeface="Arial" panose="020B0604020202020204" pitchFamily="34" charset="0"/>
            </a:endParaRPr>
          </a:p>
        </p:txBody>
      </p:sp>
      <p:pic>
        <p:nvPicPr>
          <p:cNvPr id="1026" name="Picture 2" descr="Rīga Stradiņš University, Latvia | Study.eu">
            <a:extLst>
              <a:ext uri="{FF2B5EF4-FFF2-40B4-BE49-F238E27FC236}">
                <a16:creationId xmlns:a16="http://schemas.microsoft.com/office/drawing/2014/main" id="{4D239260-AD45-A4F7-7937-49088296F6D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20408" y="6110362"/>
            <a:ext cx="1426035" cy="2773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ngage">
            <a:extLst>
              <a:ext uri="{FF2B5EF4-FFF2-40B4-BE49-F238E27FC236}">
                <a16:creationId xmlns:a16="http://schemas.microsoft.com/office/drawing/2014/main" id="{FA2BAD53-3E28-2092-AC0A-8F2FDD4ABCE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8602" y="6176280"/>
            <a:ext cx="1056934" cy="28184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5AA6DB2-E4D4-456F-66C0-286D4930251A}"/>
              </a:ext>
            </a:extLst>
          </p:cNvPr>
          <p:cNvPicPr>
            <a:picLocks noChangeAspect="1"/>
          </p:cNvPicPr>
          <p:nvPr/>
        </p:nvPicPr>
        <p:blipFill>
          <a:blip r:embed="rId10"/>
          <a:stretch>
            <a:fillRect/>
          </a:stretch>
        </p:blipFill>
        <p:spPr>
          <a:xfrm>
            <a:off x="3953926" y="6003518"/>
            <a:ext cx="716473" cy="716473"/>
          </a:xfrm>
          <a:prstGeom prst="rect">
            <a:avLst/>
          </a:prstGeom>
        </p:spPr>
      </p:pic>
      <p:pic>
        <p:nvPicPr>
          <p:cNvPr id="10" name="Picture 9">
            <a:extLst>
              <a:ext uri="{FF2B5EF4-FFF2-40B4-BE49-F238E27FC236}">
                <a16:creationId xmlns:a16="http://schemas.microsoft.com/office/drawing/2014/main" id="{88E9F5FA-6059-250A-08D7-4170A5348727}"/>
              </a:ext>
            </a:extLst>
          </p:cNvPr>
          <p:cNvPicPr>
            <a:picLocks noChangeAspect="1"/>
          </p:cNvPicPr>
          <p:nvPr/>
        </p:nvPicPr>
        <p:blipFill>
          <a:blip r:embed="rId11"/>
          <a:stretch>
            <a:fillRect/>
          </a:stretch>
        </p:blipFill>
        <p:spPr>
          <a:xfrm>
            <a:off x="5031973" y="5921119"/>
            <a:ext cx="749339" cy="730288"/>
          </a:xfrm>
          <a:prstGeom prst="rect">
            <a:avLst/>
          </a:prstGeom>
        </p:spPr>
      </p:pic>
    </p:spTree>
    <p:extLst>
      <p:ext uri="{BB962C8B-B14F-4D97-AF65-F5344CB8AC3E}">
        <p14:creationId xmlns:p14="http://schemas.microsoft.com/office/powerpoint/2010/main" val="346555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87CDBA6-D8E5-7085-5FDE-36C5912DF67B}"/>
              </a:ext>
            </a:extLst>
          </p:cNvPr>
          <p:cNvSpPr>
            <a:spLocks noGrp="1"/>
          </p:cNvSpPr>
          <p:nvPr>
            <p:ph type="title"/>
          </p:nvPr>
        </p:nvSpPr>
        <p:spPr>
          <a:xfrm>
            <a:off x="1458054" y="-364317"/>
            <a:ext cx="10515600" cy="1325563"/>
          </a:xfrm>
        </p:spPr>
        <p:txBody>
          <a:bodyPr/>
          <a:lstStyle/>
          <a:p>
            <a:r>
              <a:rPr lang="lv-LV" sz="3200" b="1">
                <a:solidFill>
                  <a:srgbClr val="002060"/>
                </a:solidFill>
                <a:latin typeface="Arial" panose="020B0604020202020204" pitchFamily="34" charset="0"/>
                <a:cs typeface="Arial" panose="020B0604020202020204" pitchFamily="34" charset="0"/>
              </a:rPr>
              <a:t>TOP</a:t>
            </a:r>
            <a:r>
              <a:rPr lang="lv-LV" sz="3600" b="1">
                <a:solidFill>
                  <a:srgbClr val="002060"/>
                </a:solidFill>
                <a:latin typeface="Arial" panose="020B0604020202020204" pitchFamily="34" charset="0"/>
                <a:cs typeface="Arial" panose="020B0604020202020204" pitchFamily="34" charset="0"/>
              </a:rPr>
              <a:t> 5 LATVIJAS PROJEKTI</a:t>
            </a:r>
          </a:p>
        </p:txBody>
      </p:sp>
      <p:sp>
        <p:nvSpPr>
          <p:cNvPr id="4" name="Slaida numura vietturis 3">
            <a:extLst>
              <a:ext uri="{FF2B5EF4-FFF2-40B4-BE49-F238E27FC236}">
                <a16:creationId xmlns:a16="http://schemas.microsoft.com/office/drawing/2014/main" id="{D0C209AF-98CE-65D9-5DBD-BCDEEE245F1F}"/>
              </a:ext>
            </a:extLst>
          </p:cNvPr>
          <p:cNvSpPr>
            <a:spLocks noGrp="1"/>
          </p:cNvSpPr>
          <p:nvPr>
            <p:ph type="sldNum" sz="quarter" idx="12"/>
          </p:nvPr>
        </p:nvSpPr>
        <p:spPr>
          <a:xfrm>
            <a:off x="9429706" y="6323204"/>
            <a:ext cx="2743200" cy="365125"/>
          </a:xfrm>
        </p:spPr>
        <p:txBody>
          <a:bodyPr/>
          <a:lstStyle/>
          <a:p>
            <a:fld id="{660F3F40-12FA-4968-8235-5F18DAFE2DEF}" type="slidenum">
              <a:rPr lang="lv-LV" sz="900" smtClean="0">
                <a:latin typeface="Arial" panose="020B0604020202020204" pitchFamily="34" charset="0"/>
                <a:cs typeface="Arial" panose="020B0604020202020204" pitchFamily="34" charset="0"/>
              </a:rPr>
              <a:t>12</a:t>
            </a:fld>
            <a:endParaRPr lang="lv-LV" sz="900">
              <a:latin typeface="Arial" panose="020B0604020202020204" pitchFamily="34" charset="0"/>
              <a:cs typeface="Arial" panose="020B0604020202020204" pitchFamily="34" charset="0"/>
            </a:endParaRPr>
          </a:p>
        </p:txBody>
      </p:sp>
      <p:pic>
        <p:nvPicPr>
          <p:cNvPr id="5" name="Picture 2" descr="Naco Technologies logo">
            <a:extLst>
              <a:ext uri="{FF2B5EF4-FFF2-40B4-BE49-F238E27FC236}">
                <a16:creationId xmlns:a16="http://schemas.microsoft.com/office/drawing/2014/main" id="{07CA80CB-817B-0087-5FAF-CD48DCDAC5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5206" y="5842487"/>
            <a:ext cx="1939196" cy="4375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Diagram 11">
            <a:extLst>
              <a:ext uri="{FF2B5EF4-FFF2-40B4-BE49-F238E27FC236}">
                <a16:creationId xmlns:a16="http://schemas.microsoft.com/office/drawing/2014/main" id="{4FE41440-324E-BFB4-C8CE-AE7F353B19CA}"/>
              </a:ext>
            </a:extLst>
          </p:cNvPr>
          <p:cNvGraphicFramePr/>
          <p:nvPr/>
        </p:nvGraphicFramePr>
        <p:xfrm>
          <a:off x="1946969" y="577932"/>
          <a:ext cx="11393212" cy="59278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87B6262A-CB1A-D89A-19B6-4AA5B4E908CA}"/>
              </a:ext>
            </a:extLst>
          </p:cNvPr>
          <p:cNvSpPr txBox="1"/>
          <p:nvPr/>
        </p:nvSpPr>
        <p:spPr>
          <a:xfrm>
            <a:off x="10216750" y="6505766"/>
            <a:ext cx="2646711" cy="230832"/>
          </a:xfrm>
          <a:prstGeom prst="rect">
            <a:avLst/>
          </a:prstGeom>
          <a:noFill/>
        </p:spPr>
        <p:txBody>
          <a:bodyPr wrap="square">
            <a:spAutoFit/>
          </a:bodyPr>
          <a:lstStyle/>
          <a:p>
            <a:r>
              <a:rPr lang="lv-LV" sz="900" b="1">
                <a:solidFill>
                  <a:srgbClr val="0308DB">
                    <a:lumMod val="50000"/>
                  </a:srgbClr>
                </a:solidFill>
                <a:latin typeface="Arial" panose="020B0604020202020204" pitchFamily="34" charset="0"/>
                <a:ea typeface="Verdana" panose="020B0604030504040204" pitchFamily="34" charset="0"/>
                <a:cs typeface="Arial" panose="020B0604020202020204" pitchFamily="34" charset="0"/>
              </a:rPr>
              <a:t>eCORDA data 09.10.2024.</a:t>
            </a:r>
            <a:endParaRPr lang="lv-LV" sz="90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893E6196-A399-8301-DBF9-1A404D031F6C}"/>
              </a:ext>
            </a:extLst>
          </p:cNvPr>
          <p:cNvPicPr>
            <a:picLocks noChangeAspect="1"/>
          </p:cNvPicPr>
          <p:nvPr/>
        </p:nvPicPr>
        <p:blipFill>
          <a:blip r:embed="rId9"/>
          <a:stretch>
            <a:fillRect/>
          </a:stretch>
        </p:blipFill>
        <p:spPr>
          <a:xfrm>
            <a:off x="1622310" y="2670233"/>
            <a:ext cx="1782092" cy="801300"/>
          </a:xfrm>
          <a:prstGeom prst="rect">
            <a:avLst/>
          </a:prstGeom>
        </p:spPr>
      </p:pic>
      <p:pic>
        <p:nvPicPr>
          <p:cNvPr id="6" name="Picture 5">
            <a:extLst>
              <a:ext uri="{FF2B5EF4-FFF2-40B4-BE49-F238E27FC236}">
                <a16:creationId xmlns:a16="http://schemas.microsoft.com/office/drawing/2014/main" id="{0C2174BE-68FB-AE03-E9D4-5AB46700614E}"/>
              </a:ext>
            </a:extLst>
          </p:cNvPr>
          <p:cNvPicPr>
            <a:picLocks noChangeAspect="1"/>
          </p:cNvPicPr>
          <p:nvPr/>
        </p:nvPicPr>
        <p:blipFill>
          <a:blip r:embed="rId10"/>
          <a:stretch>
            <a:fillRect/>
          </a:stretch>
        </p:blipFill>
        <p:spPr>
          <a:xfrm>
            <a:off x="363597" y="4132852"/>
            <a:ext cx="3519376" cy="761150"/>
          </a:xfrm>
          <a:prstGeom prst="rect">
            <a:avLst/>
          </a:prstGeom>
        </p:spPr>
      </p:pic>
      <p:pic>
        <p:nvPicPr>
          <p:cNvPr id="8" name="Picture 8" descr="Engage">
            <a:extLst>
              <a:ext uri="{FF2B5EF4-FFF2-40B4-BE49-F238E27FC236}">
                <a16:creationId xmlns:a16="http://schemas.microsoft.com/office/drawing/2014/main" id="{0F87B054-9B9C-EF73-4C23-D0A3F228820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65206" y="1766148"/>
            <a:ext cx="2169098" cy="578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595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1FB44-E910-D7CE-6474-2C4472D43B9D}"/>
              </a:ext>
            </a:extLst>
          </p:cNvPr>
          <p:cNvSpPr>
            <a:spLocks noGrp="1"/>
          </p:cNvSpPr>
          <p:nvPr>
            <p:ph type="title"/>
          </p:nvPr>
        </p:nvSpPr>
        <p:spPr>
          <a:xfrm>
            <a:off x="955964" y="-101600"/>
            <a:ext cx="10515600" cy="1325563"/>
          </a:xfrm>
        </p:spPr>
        <p:txBody>
          <a:bodyPr>
            <a:normAutofit/>
          </a:bodyPr>
          <a:lstStyle/>
          <a:p>
            <a:r>
              <a:rPr lang="lv-LV" sz="3600" b="1" dirty="0">
                <a:solidFill>
                  <a:srgbClr val="002060"/>
                </a:solidFill>
                <a:latin typeface="Arial" panose="020B0604020202020204" pitchFamily="34" charset="0"/>
                <a:cs typeface="Arial" panose="020B0604020202020204" pitchFamily="34" charset="0"/>
              </a:rPr>
              <a:t>PROJEKTA PIETEIKUMA PRIEKŠPĀRBAUDE</a:t>
            </a:r>
            <a:endParaRPr lang="lv-LV" sz="3600" dirty="0"/>
          </a:p>
        </p:txBody>
      </p:sp>
      <p:sp>
        <p:nvSpPr>
          <p:cNvPr id="3" name="Content Placeholder 2">
            <a:extLst>
              <a:ext uri="{FF2B5EF4-FFF2-40B4-BE49-F238E27FC236}">
                <a16:creationId xmlns:a16="http://schemas.microsoft.com/office/drawing/2014/main" id="{EF7B9B4C-5FA7-4D15-2FCA-E600C55F23DA}"/>
              </a:ext>
            </a:extLst>
          </p:cNvPr>
          <p:cNvSpPr>
            <a:spLocks noGrp="1"/>
          </p:cNvSpPr>
          <p:nvPr>
            <p:ph idx="1"/>
          </p:nvPr>
        </p:nvSpPr>
        <p:spPr>
          <a:xfrm>
            <a:off x="196705" y="1356543"/>
            <a:ext cx="10515600" cy="4351338"/>
          </a:xfrm>
        </p:spPr>
        <p:txBody>
          <a:bodyPr/>
          <a:lstStyle/>
          <a:p>
            <a:pPr marL="0" indent="0">
              <a:buNone/>
            </a:pPr>
            <a:r>
              <a:rPr lang="lv-LV" b="0" i="0" dirty="0">
                <a:solidFill>
                  <a:srgbClr val="000000"/>
                </a:solidFill>
                <a:effectLst/>
                <a:latin typeface="Arial" panose="020B0604020202020204" pitchFamily="34" charset="0"/>
                <a:cs typeface="Arial" panose="020B0604020202020204" pitchFamily="34" charset="0"/>
                <a:hlinkClick r:id="rId2"/>
              </a:rPr>
              <a:t>WIDERA Pre-screening portal</a:t>
            </a:r>
            <a:endParaRPr lang="lv-LV"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91A604D-9BAE-39AA-A501-C3DEE5148219}"/>
              </a:ext>
            </a:extLst>
          </p:cNvPr>
          <p:cNvSpPr txBox="1"/>
          <p:nvPr/>
        </p:nvSpPr>
        <p:spPr>
          <a:xfrm>
            <a:off x="7966870" y="1223963"/>
            <a:ext cx="3322781" cy="1323439"/>
          </a:xfrm>
          <a:prstGeom prst="rect">
            <a:avLst/>
          </a:prstGeom>
          <a:noFill/>
        </p:spPr>
        <p:txBody>
          <a:bodyPr wrap="square">
            <a:spAutoFit/>
          </a:bodyPr>
          <a:lstStyle/>
          <a:p>
            <a:r>
              <a:rPr lang="lv-LV" sz="1600" b="1" dirty="0">
                <a:latin typeface="Arial" panose="020B0604020202020204" pitchFamily="34" charset="0"/>
                <a:cs typeface="Arial" panose="020B0604020202020204" pitchFamily="34" charset="0"/>
              </a:rPr>
              <a:t>RESEARCH INFRASTRUCTURES </a:t>
            </a:r>
          </a:p>
          <a:p>
            <a:r>
              <a:rPr lang="lv-LV" sz="1600" dirty="0">
                <a:latin typeface="Arial" panose="020B0604020202020204" pitchFamily="34" charset="0"/>
                <a:cs typeface="Arial" panose="020B0604020202020204" pitchFamily="34" charset="0"/>
                <a:hlinkClick r:id="rId3"/>
              </a:rPr>
              <a:t>https://rich-europe.eu/event-category/proposal-check-workshop/</a:t>
            </a:r>
            <a:r>
              <a:rPr lang="lv-LV" sz="1600" dirty="0">
                <a:latin typeface="Arial" panose="020B0604020202020204" pitchFamily="34" charset="0"/>
                <a:cs typeface="Arial" panose="020B0604020202020204" pitchFamily="34" charset="0"/>
              </a:rPr>
              <a:t> </a:t>
            </a:r>
          </a:p>
        </p:txBody>
      </p:sp>
      <p:pic>
        <p:nvPicPr>
          <p:cNvPr id="13" name="Picture 12">
            <a:extLst>
              <a:ext uri="{FF2B5EF4-FFF2-40B4-BE49-F238E27FC236}">
                <a16:creationId xmlns:a16="http://schemas.microsoft.com/office/drawing/2014/main" id="{7085812A-3F12-0CC5-1753-80BD934C896A}"/>
              </a:ext>
            </a:extLst>
          </p:cNvPr>
          <p:cNvPicPr>
            <a:picLocks noChangeAspect="1"/>
          </p:cNvPicPr>
          <p:nvPr/>
        </p:nvPicPr>
        <p:blipFill>
          <a:blip r:embed="rId4"/>
          <a:stretch>
            <a:fillRect/>
          </a:stretch>
        </p:blipFill>
        <p:spPr>
          <a:xfrm>
            <a:off x="10355121" y="1204278"/>
            <a:ext cx="1371600" cy="499338"/>
          </a:xfrm>
          <a:prstGeom prst="rect">
            <a:avLst/>
          </a:prstGeom>
        </p:spPr>
      </p:pic>
      <p:pic>
        <p:nvPicPr>
          <p:cNvPr id="4102" name="Picture 6" descr="NCP_WIDERA.NET Logo">
            <a:extLst>
              <a:ext uri="{FF2B5EF4-FFF2-40B4-BE49-F238E27FC236}">
                <a16:creationId xmlns:a16="http://schemas.microsoft.com/office/drawing/2014/main" id="{3AA4DA90-BEDC-53B4-1C9E-8CDF7F7CEF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3800" y="1150119"/>
            <a:ext cx="1560080" cy="82372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B1077BF-6DD6-D485-96C6-B327318D09C8}"/>
              </a:ext>
            </a:extLst>
          </p:cNvPr>
          <p:cNvSpPr txBox="1"/>
          <p:nvPr/>
        </p:nvSpPr>
        <p:spPr>
          <a:xfrm>
            <a:off x="8052812" y="4302670"/>
            <a:ext cx="3236839" cy="836840"/>
          </a:xfrm>
          <a:prstGeom prst="rect">
            <a:avLst/>
          </a:prstGeom>
          <a:noFill/>
        </p:spPr>
        <p:txBody>
          <a:bodyPr wrap="square">
            <a:spAutoFit/>
          </a:bodyPr>
          <a:lstStyle/>
          <a:p>
            <a:r>
              <a:rPr lang="lv-LV" sz="1600" b="1" dirty="0">
                <a:latin typeface="Arial" panose="020B0604020202020204" pitchFamily="34" charset="0"/>
                <a:cs typeface="Arial" panose="020B0604020202020204" pitchFamily="34" charset="0"/>
              </a:rPr>
              <a:t>CLUSTER 4</a:t>
            </a:r>
          </a:p>
          <a:p>
            <a:r>
              <a:rPr lang="lv-LV" sz="1600" dirty="0">
                <a:latin typeface="Arial" panose="020B0604020202020204" pitchFamily="34" charset="0"/>
                <a:cs typeface="Arial" panose="020B0604020202020204" pitchFamily="34" charset="0"/>
                <a:hlinkClick r:id="rId6"/>
              </a:rPr>
              <a:t>https://ideal-ist.eu/event/proposal-check-2024</a:t>
            </a:r>
            <a:r>
              <a:rPr lang="lv-LV" sz="1600" dirty="0">
                <a:latin typeface="Arial" panose="020B0604020202020204" pitchFamily="34" charset="0"/>
                <a:cs typeface="Arial" panose="020B0604020202020204" pitchFamily="34" charset="0"/>
              </a:rPr>
              <a:t> </a:t>
            </a:r>
          </a:p>
        </p:txBody>
      </p:sp>
      <p:pic>
        <p:nvPicPr>
          <p:cNvPr id="16" name="Picture 15">
            <a:extLst>
              <a:ext uri="{FF2B5EF4-FFF2-40B4-BE49-F238E27FC236}">
                <a16:creationId xmlns:a16="http://schemas.microsoft.com/office/drawing/2014/main" id="{05F46070-C045-84C5-B184-E79795B8A97A}"/>
              </a:ext>
            </a:extLst>
          </p:cNvPr>
          <p:cNvPicPr>
            <a:picLocks noChangeAspect="1"/>
          </p:cNvPicPr>
          <p:nvPr/>
        </p:nvPicPr>
        <p:blipFill>
          <a:blip r:embed="rId7"/>
          <a:stretch>
            <a:fillRect/>
          </a:stretch>
        </p:blipFill>
        <p:spPr>
          <a:xfrm>
            <a:off x="10690667" y="3868726"/>
            <a:ext cx="1304628" cy="686646"/>
          </a:xfrm>
          <a:prstGeom prst="rect">
            <a:avLst/>
          </a:prstGeom>
        </p:spPr>
      </p:pic>
      <p:sp>
        <p:nvSpPr>
          <p:cNvPr id="18" name="TextBox 17">
            <a:extLst>
              <a:ext uri="{FF2B5EF4-FFF2-40B4-BE49-F238E27FC236}">
                <a16:creationId xmlns:a16="http://schemas.microsoft.com/office/drawing/2014/main" id="{207AA0A4-3A50-9E74-A821-8D7C1B43F70E}"/>
              </a:ext>
            </a:extLst>
          </p:cNvPr>
          <p:cNvSpPr txBox="1"/>
          <p:nvPr/>
        </p:nvSpPr>
        <p:spPr>
          <a:xfrm>
            <a:off x="8035208" y="2952765"/>
            <a:ext cx="3599872" cy="830997"/>
          </a:xfrm>
          <a:prstGeom prst="rect">
            <a:avLst/>
          </a:prstGeom>
          <a:noFill/>
        </p:spPr>
        <p:txBody>
          <a:bodyPr wrap="square">
            <a:spAutoFit/>
          </a:bodyPr>
          <a:lstStyle/>
          <a:p>
            <a:r>
              <a:rPr lang="lv-LV" sz="1600" b="1" dirty="0">
                <a:latin typeface="Arial" panose="020B0604020202020204" pitchFamily="34" charset="0"/>
                <a:cs typeface="Arial" panose="020B0604020202020204" pitchFamily="34" charset="0"/>
              </a:rPr>
              <a:t>CLUSTER 2</a:t>
            </a:r>
          </a:p>
          <a:p>
            <a:r>
              <a:rPr lang="lv-LV" sz="1600" dirty="0">
                <a:latin typeface="Arial" panose="020B0604020202020204" pitchFamily="34" charset="0"/>
                <a:cs typeface="Arial" panose="020B0604020202020204" pitchFamily="34" charset="0"/>
                <a:hlinkClick r:id="rId8"/>
              </a:rPr>
              <a:t>https://horizoneuropencpportal.eu/ncp-networks/cluster-2/events</a:t>
            </a:r>
            <a:r>
              <a:rPr lang="lv-LV" sz="1600" dirty="0">
                <a:latin typeface="Arial" panose="020B0604020202020204" pitchFamily="34" charset="0"/>
                <a:cs typeface="Arial" panose="020B0604020202020204" pitchFamily="34" charset="0"/>
              </a:rPr>
              <a:t> </a:t>
            </a:r>
          </a:p>
        </p:txBody>
      </p:sp>
      <p:pic>
        <p:nvPicPr>
          <p:cNvPr id="24" name="Picture 23">
            <a:extLst>
              <a:ext uri="{FF2B5EF4-FFF2-40B4-BE49-F238E27FC236}">
                <a16:creationId xmlns:a16="http://schemas.microsoft.com/office/drawing/2014/main" id="{CFB3C50F-8F57-E9F7-C342-7B41D867AFA5}"/>
              </a:ext>
            </a:extLst>
          </p:cNvPr>
          <p:cNvPicPr>
            <a:picLocks noChangeAspect="1"/>
          </p:cNvPicPr>
          <p:nvPr/>
        </p:nvPicPr>
        <p:blipFill>
          <a:blip r:embed="rId9"/>
          <a:stretch>
            <a:fillRect/>
          </a:stretch>
        </p:blipFill>
        <p:spPr>
          <a:xfrm>
            <a:off x="10450298" y="2500418"/>
            <a:ext cx="1333500" cy="733425"/>
          </a:xfrm>
          <a:prstGeom prst="rect">
            <a:avLst/>
          </a:prstGeom>
        </p:spPr>
      </p:pic>
      <p:sp>
        <p:nvSpPr>
          <p:cNvPr id="26" name="TextBox 25">
            <a:extLst>
              <a:ext uri="{FF2B5EF4-FFF2-40B4-BE49-F238E27FC236}">
                <a16:creationId xmlns:a16="http://schemas.microsoft.com/office/drawing/2014/main" id="{24AF2541-E56B-17D6-7203-DF3362034707}"/>
              </a:ext>
            </a:extLst>
          </p:cNvPr>
          <p:cNvSpPr txBox="1"/>
          <p:nvPr/>
        </p:nvSpPr>
        <p:spPr>
          <a:xfrm>
            <a:off x="196705" y="1885682"/>
            <a:ext cx="6216072" cy="4586256"/>
          </a:xfrm>
          <a:prstGeom prst="rect">
            <a:avLst/>
          </a:prstGeom>
          <a:noFill/>
        </p:spPr>
        <p:txBody>
          <a:bodyPr wrap="square">
            <a:spAutoFit/>
          </a:bodyPr>
          <a:lstStyle/>
          <a:p>
            <a:r>
              <a:rPr lang="lv-LV" sz="1600" b="0" dirty="0">
                <a:effectLst/>
                <a:latin typeface="Arial" panose="020B0604020202020204" pitchFamily="34" charset="0"/>
                <a:ea typeface="Times New Roman" panose="02020603050405020304" pitchFamily="18" charset="0"/>
                <a:cs typeface="Arial" panose="020B0604020202020204" pitchFamily="34" charset="0"/>
              </a:rPr>
              <a:t>Latvijas Zinātnes padome kopā ar WIDERA NET projekta partneriem piedāvā iespēju izmantot ekspertu datu bāzi, lai iesniegtu projekta pieteikumus priekšpārbaudei. </a:t>
            </a:r>
            <a:endParaRPr lang="lv-LV" sz="1600" dirty="0">
              <a:effectLst/>
              <a:latin typeface="Arial" panose="020B0604020202020204" pitchFamily="34" charset="0"/>
              <a:ea typeface="Times New Roman" panose="02020603050405020304" pitchFamily="18" charset="0"/>
              <a:cs typeface="Arial" panose="020B0604020202020204" pitchFamily="34" charset="0"/>
            </a:endParaRPr>
          </a:p>
          <a:p>
            <a:r>
              <a:rPr lang="lv-LV" sz="1600" dirty="0">
                <a:effectLst/>
                <a:latin typeface="Arial" panose="020B0604020202020204" pitchFamily="34" charset="0"/>
                <a:ea typeface="Times New Roman" panose="02020603050405020304" pitchFamily="18" charset="0"/>
                <a:cs typeface="Arial" panose="020B0604020202020204" pitchFamily="34" charset="0"/>
              </a:rPr>
              <a:t>Iespēju var izmantot tie interesenti, kuri gatavo projekta pieteikumu sekojošu programmu ietvaros:</a:t>
            </a:r>
          </a:p>
          <a:p>
            <a:pPr marL="285750" lvl="0" indent="-285750">
              <a:lnSpc>
                <a:spcPct val="107000"/>
              </a:lnSpc>
              <a:spcAft>
                <a:spcPts val="800"/>
              </a:spcAft>
              <a:buSzPct val="150000"/>
              <a:buFont typeface="Arial" panose="020B0604020202020204" pitchFamily="34" charset="0"/>
              <a:buChar char="•"/>
              <a:tabLst>
                <a:tab pos="457200" algn="l"/>
              </a:tabLst>
            </a:pPr>
            <a:r>
              <a:rPr lang="lv-LV" sz="1600" kern="100" dirty="0">
                <a:effectLst/>
                <a:latin typeface="Arial" panose="020B0604020202020204" pitchFamily="34" charset="0"/>
                <a:ea typeface="Aptos" panose="020B0004020202020204" pitchFamily="34" charset="0"/>
                <a:cs typeface="Arial" panose="020B0604020202020204" pitchFamily="34" charset="0"/>
              </a:rPr>
              <a:t>II Pīlāra klasteros</a:t>
            </a:r>
            <a:r>
              <a:rPr lang="lv-LV" sz="1600" kern="100" dirty="0">
                <a:latin typeface="Arial" panose="020B0604020202020204" pitchFamily="34" charset="0"/>
                <a:ea typeface="Aptos" panose="020B0004020202020204" pitchFamily="34" charset="0"/>
                <a:cs typeface="Arial" panose="020B0604020202020204" pitchFamily="34" charset="0"/>
              </a:rPr>
              <a:t>: </a:t>
            </a:r>
            <a:r>
              <a:rPr lang="lv-LV" sz="1600" kern="100" dirty="0">
                <a:effectLst/>
                <a:latin typeface="Arial" panose="020B0604020202020204" pitchFamily="34" charset="0"/>
                <a:ea typeface="Aptos" panose="020B0004020202020204" pitchFamily="34" charset="0"/>
                <a:cs typeface="Arial" panose="020B0604020202020204" pitchFamily="34" charset="0"/>
              </a:rPr>
              <a:t>Veselība; Kultūra, jaunrade un iekļaujoša sabiedrība; Civilā drošība sabiedrībai; Digitālā joma, rūpniecība un kosmoss; Klimats, enerģētika un mobilitāte; Pārtika, </a:t>
            </a:r>
            <a:r>
              <a:rPr lang="lv-LV" sz="1600" kern="100" dirty="0" err="1">
                <a:effectLst/>
                <a:latin typeface="Arial" panose="020B0604020202020204" pitchFamily="34" charset="0"/>
                <a:ea typeface="Aptos" panose="020B0004020202020204" pitchFamily="34" charset="0"/>
                <a:cs typeface="Arial" panose="020B0604020202020204" pitchFamily="34" charset="0"/>
              </a:rPr>
              <a:t>bioekonomika</a:t>
            </a:r>
            <a:r>
              <a:rPr lang="lv-LV" sz="1600" kern="100" dirty="0">
                <a:effectLst/>
                <a:latin typeface="Arial" panose="020B0604020202020204" pitchFamily="34" charset="0"/>
                <a:ea typeface="Aptos" panose="020B0004020202020204" pitchFamily="34" charset="0"/>
                <a:cs typeface="Arial" panose="020B0604020202020204" pitchFamily="34" charset="0"/>
              </a:rPr>
              <a:t>, dabas resursi, lauksaimniecība un vide</a:t>
            </a:r>
          </a:p>
          <a:p>
            <a:pPr marL="285750" lvl="0" indent="-285750">
              <a:lnSpc>
                <a:spcPct val="107000"/>
              </a:lnSpc>
              <a:spcAft>
                <a:spcPts val="800"/>
              </a:spcAft>
              <a:buSzPct val="150000"/>
              <a:buFont typeface="Arial" panose="020B0604020202020204" pitchFamily="34" charset="0"/>
              <a:buChar char="•"/>
              <a:tabLst>
                <a:tab pos="457200" algn="l"/>
              </a:tabLst>
            </a:pPr>
            <a:r>
              <a:rPr lang="lv-LV" sz="1600" kern="100" dirty="0">
                <a:effectLst/>
                <a:latin typeface="Arial" panose="020B0604020202020204" pitchFamily="34" charset="0"/>
                <a:ea typeface="Aptos" panose="020B0004020202020204" pitchFamily="34" charset="0"/>
                <a:cs typeface="Arial" panose="020B0604020202020204" pitchFamily="34" charset="0"/>
              </a:rPr>
              <a:t>Dalības paplašināšana un izcilības izplatīšana (Widening)</a:t>
            </a:r>
          </a:p>
          <a:p>
            <a:pPr marL="285750" lvl="0" indent="-285750">
              <a:lnSpc>
                <a:spcPct val="107000"/>
              </a:lnSpc>
              <a:spcAft>
                <a:spcPts val="800"/>
              </a:spcAft>
              <a:buSzPct val="150000"/>
              <a:buFont typeface="Arial" panose="020B0604020202020204" pitchFamily="34" charset="0"/>
              <a:buChar char="•"/>
              <a:tabLst>
                <a:tab pos="457200" algn="l"/>
              </a:tabLst>
            </a:pPr>
            <a:r>
              <a:rPr lang="lv-LV" sz="1600" kern="100" dirty="0">
                <a:effectLst/>
                <a:latin typeface="Arial" panose="020B0604020202020204" pitchFamily="34" charset="0"/>
                <a:ea typeface="Aptos" panose="020B0004020202020204" pitchFamily="34" charset="0"/>
                <a:cs typeface="Arial" panose="020B0604020202020204" pitchFamily="34" charset="0"/>
              </a:rPr>
              <a:t>Eiropas pētniecības un inovācijas sistēmas reformēšana un pilnveidošana</a:t>
            </a:r>
          </a:p>
          <a:p>
            <a:pPr marL="285750" lvl="0" indent="-285750">
              <a:lnSpc>
                <a:spcPct val="107000"/>
              </a:lnSpc>
              <a:spcAft>
                <a:spcPts val="800"/>
              </a:spcAft>
              <a:buSzPct val="150000"/>
              <a:buFont typeface="Arial" panose="020B0604020202020204" pitchFamily="34" charset="0"/>
              <a:buChar char="•"/>
              <a:tabLst>
                <a:tab pos="457200" algn="l"/>
              </a:tabLst>
            </a:pPr>
            <a:r>
              <a:rPr lang="lv-LV" sz="1600" kern="100" dirty="0">
                <a:effectLst/>
                <a:latin typeface="Arial" panose="020B0604020202020204" pitchFamily="34" charset="0"/>
                <a:ea typeface="Aptos" panose="020B0004020202020204" pitchFamily="34" charset="0"/>
                <a:cs typeface="Arial" panose="020B0604020202020204" pitchFamily="34" charset="0"/>
              </a:rPr>
              <a:t>Eiropas Inovāciju padome Pathfinder</a:t>
            </a:r>
          </a:p>
          <a:p>
            <a:r>
              <a:rPr lang="lv-LV" sz="1600" dirty="0">
                <a:effectLst/>
                <a:latin typeface="Arial" panose="020B0604020202020204" pitchFamily="34" charset="0"/>
                <a:ea typeface="Times New Roman" panose="02020603050405020304" pitchFamily="18" charset="0"/>
                <a:cs typeface="Arial" panose="020B0604020202020204" pitchFamily="34" charset="0"/>
              </a:rPr>
              <a:t>Iesniegt savu pieteikumu priekšpārbaudei var tikai </a:t>
            </a:r>
            <a:r>
              <a:rPr lang="lv-LV" sz="1600" b="1" dirty="0">
                <a:effectLst/>
                <a:latin typeface="Arial" panose="020B0604020202020204" pitchFamily="34" charset="0"/>
                <a:ea typeface="Times New Roman" panose="02020603050405020304" pitchFamily="18" charset="0"/>
                <a:cs typeface="Arial" panose="020B0604020202020204" pitchFamily="34" charset="0"/>
              </a:rPr>
              <a:t>darba pakas vadītājs vai projekta koordinators</a:t>
            </a:r>
            <a:r>
              <a:rPr lang="lv-LV" sz="1600" dirty="0">
                <a:effectLst/>
                <a:latin typeface="Arial" panose="020B0604020202020204" pitchFamily="34" charset="0"/>
                <a:ea typeface="Times New Roman" panose="02020603050405020304" pitchFamily="18" charset="0"/>
                <a:cs typeface="Arial" panose="020B0604020202020204" pitchFamily="34" charset="0"/>
              </a:rPr>
              <a:t>.  </a:t>
            </a:r>
          </a:p>
          <a:p>
            <a:pPr marL="342900" lvl="0" indent="-342900">
              <a:lnSpc>
                <a:spcPct val="107000"/>
              </a:lnSpc>
              <a:spcAft>
                <a:spcPts val="800"/>
              </a:spcAft>
              <a:tabLst>
                <a:tab pos="457200" algn="l"/>
              </a:tabLst>
            </a:pPr>
            <a:r>
              <a:rPr lang="lv-LV" sz="1600" kern="100" dirty="0">
                <a:effectLst/>
                <a:latin typeface="Arial" panose="020B0604020202020204" pitchFamily="34" charset="0"/>
                <a:ea typeface="Aptos" panose="020B0004020202020204" pitchFamily="34" charset="0"/>
                <a:cs typeface="Arial" panose="020B0604020202020204" pitchFamily="34" charset="0"/>
              </a:rPr>
              <a:t>Lai pieteiktos, dodies uz tīmekļa vietni  - </a:t>
            </a:r>
            <a:r>
              <a:rPr lang="lv-LV" sz="1600" u="sng" kern="100" dirty="0">
                <a:solidFill>
                  <a:srgbClr val="212529"/>
                </a:solidFill>
                <a:effectLst/>
                <a:latin typeface="Arial" panose="020B0604020202020204" pitchFamily="34" charset="0"/>
                <a:ea typeface="Aptos" panose="020B0004020202020204" pitchFamily="34" charset="0"/>
                <a:cs typeface="Arial" panose="020B0604020202020204" pitchFamily="34" charset="0"/>
                <a:hlinkClick r:id="rId10"/>
              </a:rPr>
              <a:t>https://wideraexperts.eu/</a:t>
            </a:r>
            <a:r>
              <a:rPr lang="lv-LV" sz="1600" kern="100" dirty="0">
                <a:solidFill>
                  <a:srgbClr val="212529"/>
                </a:solidFill>
                <a:effectLst/>
                <a:latin typeface="Arial" panose="020B0604020202020204" pitchFamily="34" charset="0"/>
                <a:ea typeface="Aptos" panose="020B0004020202020204" pitchFamily="34" charset="0"/>
                <a:cs typeface="Arial" panose="020B0604020202020204" pitchFamily="34" charset="0"/>
              </a:rPr>
              <a:t>  </a:t>
            </a:r>
            <a:endParaRPr lang="lv-LV" sz="16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F44F3B44-49C1-7AA2-6195-95608514A4DA}"/>
              </a:ext>
            </a:extLst>
          </p:cNvPr>
          <p:cNvSpPr>
            <a:spLocks noGrp="1"/>
          </p:cNvSpPr>
          <p:nvPr>
            <p:ph type="sldNum" sz="quarter" idx="12"/>
          </p:nvPr>
        </p:nvSpPr>
        <p:spPr/>
        <p:txBody>
          <a:bodyPr/>
          <a:lstStyle/>
          <a:p>
            <a:fld id="{A1CC17BA-5A09-46AB-9B89-7A494452793B}" type="slidenum">
              <a:rPr lang="en-US" smtClean="0"/>
              <a:t>13</a:t>
            </a:fld>
            <a:endParaRPr lang="en-US"/>
          </a:p>
        </p:txBody>
      </p:sp>
    </p:spTree>
    <p:extLst>
      <p:ext uri="{BB962C8B-B14F-4D97-AF65-F5344CB8AC3E}">
        <p14:creationId xmlns:p14="http://schemas.microsoft.com/office/powerpoint/2010/main" val="1693366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B751E-EF88-D94B-6A03-A8645290E88B}"/>
              </a:ext>
            </a:extLst>
          </p:cNvPr>
          <p:cNvSpPr>
            <a:spLocks noGrp="1"/>
          </p:cNvSpPr>
          <p:nvPr>
            <p:ph type="title"/>
          </p:nvPr>
        </p:nvSpPr>
        <p:spPr>
          <a:xfrm>
            <a:off x="838200" y="-176963"/>
            <a:ext cx="10515600" cy="1325563"/>
          </a:xfrm>
        </p:spPr>
        <p:txBody>
          <a:bodyPr>
            <a:normAutofit/>
          </a:bodyPr>
          <a:lstStyle/>
          <a:p>
            <a:r>
              <a:rPr lang="lv-LV" sz="3600" b="1" dirty="0">
                <a:solidFill>
                  <a:srgbClr val="002060"/>
                </a:solidFill>
                <a:latin typeface="Arial" panose="020B0604020202020204" pitchFamily="34" charset="0"/>
                <a:cs typeface="Arial" panose="020B0604020202020204" pitchFamily="34" charset="0"/>
              </a:rPr>
              <a:t>KĻŪT PAR EKSPERTU</a:t>
            </a:r>
            <a:endParaRPr lang="lv-LV" sz="3600" b="1" dirty="0">
              <a:solidFill>
                <a:srgbClr val="FF0000"/>
              </a:solidFill>
            </a:endParaRPr>
          </a:p>
        </p:txBody>
      </p:sp>
      <p:pic>
        <p:nvPicPr>
          <p:cNvPr id="7" name="Picture 6">
            <a:extLst>
              <a:ext uri="{FF2B5EF4-FFF2-40B4-BE49-F238E27FC236}">
                <a16:creationId xmlns:a16="http://schemas.microsoft.com/office/drawing/2014/main" id="{289046C4-5A0C-8713-54F4-04D8CBC88C0A}"/>
              </a:ext>
            </a:extLst>
          </p:cNvPr>
          <p:cNvPicPr>
            <a:picLocks noChangeAspect="1"/>
          </p:cNvPicPr>
          <p:nvPr/>
        </p:nvPicPr>
        <p:blipFill>
          <a:blip r:embed="rId2"/>
          <a:stretch>
            <a:fillRect/>
          </a:stretch>
        </p:blipFill>
        <p:spPr>
          <a:xfrm>
            <a:off x="439907" y="1475320"/>
            <a:ext cx="7050014" cy="3434911"/>
          </a:xfrm>
          <a:prstGeom prst="rect">
            <a:avLst/>
          </a:prstGeom>
        </p:spPr>
      </p:pic>
      <p:sp>
        <p:nvSpPr>
          <p:cNvPr id="6" name="TextBox 5">
            <a:extLst>
              <a:ext uri="{FF2B5EF4-FFF2-40B4-BE49-F238E27FC236}">
                <a16:creationId xmlns:a16="http://schemas.microsoft.com/office/drawing/2014/main" id="{8C9C3D6B-D093-44C0-C498-4F4B2395CCA0}"/>
              </a:ext>
            </a:extLst>
          </p:cNvPr>
          <p:cNvSpPr txBox="1"/>
          <p:nvPr/>
        </p:nvSpPr>
        <p:spPr>
          <a:xfrm>
            <a:off x="4131261" y="1530259"/>
            <a:ext cx="2838569" cy="738664"/>
          </a:xfrm>
          <a:prstGeom prst="rect">
            <a:avLst/>
          </a:prstGeom>
          <a:noFill/>
          <a:ln>
            <a:solidFill>
              <a:schemeClr val="tx1"/>
            </a:solidFill>
          </a:ln>
        </p:spPr>
        <p:txBody>
          <a:bodyPr wrap="square">
            <a:spAutoFit/>
          </a:bodyPr>
          <a:lstStyle/>
          <a:p>
            <a:r>
              <a:rPr lang="lv-LV" sz="1400" dirty="0">
                <a:latin typeface="Arial" panose="020B0604020202020204" pitchFamily="34" charset="0"/>
                <a:cs typeface="Arial" panose="020B0604020202020204" pitchFamily="34" charset="0"/>
                <a:hlinkClick r:id="rId3"/>
              </a:rPr>
              <a:t>https://ec.europa.eu/info/funding-tenders/opportunities/portal/screen/work-as-an-expert</a:t>
            </a:r>
            <a:r>
              <a:rPr lang="lv-LV" sz="1400" dirty="0">
                <a:latin typeface="Arial" panose="020B0604020202020204" pitchFamily="34" charset="0"/>
                <a:cs typeface="Arial" panose="020B0604020202020204" pitchFamily="34" charset="0"/>
              </a:rPr>
              <a:t> </a:t>
            </a:r>
          </a:p>
        </p:txBody>
      </p:sp>
      <p:pic>
        <p:nvPicPr>
          <p:cNvPr id="9" name="Picture 8">
            <a:extLst>
              <a:ext uri="{FF2B5EF4-FFF2-40B4-BE49-F238E27FC236}">
                <a16:creationId xmlns:a16="http://schemas.microsoft.com/office/drawing/2014/main" id="{9E6554A3-C303-CBC2-A85E-52A75333D774}"/>
              </a:ext>
            </a:extLst>
          </p:cNvPr>
          <p:cNvPicPr>
            <a:picLocks noChangeAspect="1"/>
          </p:cNvPicPr>
          <p:nvPr/>
        </p:nvPicPr>
        <p:blipFill>
          <a:blip r:embed="rId4"/>
          <a:stretch>
            <a:fillRect/>
          </a:stretch>
        </p:blipFill>
        <p:spPr>
          <a:xfrm>
            <a:off x="8642887" y="0"/>
            <a:ext cx="3298742" cy="4491591"/>
          </a:xfrm>
          <a:prstGeom prst="rect">
            <a:avLst/>
          </a:prstGeom>
        </p:spPr>
      </p:pic>
      <p:pic>
        <p:nvPicPr>
          <p:cNvPr id="13" name="Picture 12">
            <a:extLst>
              <a:ext uri="{FF2B5EF4-FFF2-40B4-BE49-F238E27FC236}">
                <a16:creationId xmlns:a16="http://schemas.microsoft.com/office/drawing/2014/main" id="{D4E2600F-1231-E2F2-2032-C5A5B131FF17}"/>
              </a:ext>
            </a:extLst>
          </p:cNvPr>
          <p:cNvPicPr>
            <a:picLocks noChangeAspect="1"/>
          </p:cNvPicPr>
          <p:nvPr/>
        </p:nvPicPr>
        <p:blipFill>
          <a:blip r:embed="rId5"/>
          <a:stretch>
            <a:fillRect/>
          </a:stretch>
        </p:blipFill>
        <p:spPr>
          <a:xfrm>
            <a:off x="3964914" y="4593951"/>
            <a:ext cx="3535343" cy="1912426"/>
          </a:xfrm>
          <a:prstGeom prst="rect">
            <a:avLst/>
          </a:prstGeom>
        </p:spPr>
      </p:pic>
      <p:sp>
        <p:nvSpPr>
          <p:cNvPr id="15" name="TextBox 14">
            <a:extLst>
              <a:ext uri="{FF2B5EF4-FFF2-40B4-BE49-F238E27FC236}">
                <a16:creationId xmlns:a16="http://schemas.microsoft.com/office/drawing/2014/main" id="{FF1F419B-AFBF-EF1F-C432-7B6AF9587A7A}"/>
              </a:ext>
            </a:extLst>
          </p:cNvPr>
          <p:cNvSpPr txBox="1"/>
          <p:nvPr/>
        </p:nvSpPr>
        <p:spPr>
          <a:xfrm>
            <a:off x="683880" y="5073110"/>
            <a:ext cx="2946000" cy="954107"/>
          </a:xfrm>
          <a:prstGeom prst="rect">
            <a:avLst/>
          </a:prstGeom>
          <a:noFill/>
          <a:ln>
            <a:solidFill>
              <a:schemeClr val="tx1"/>
            </a:solidFill>
          </a:ln>
        </p:spPr>
        <p:txBody>
          <a:bodyPr wrap="square">
            <a:spAutoFit/>
          </a:bodyPr>
          <a:lstStyle/>
          <a:p>
            <a:r>
              <a:rPr lang="lv-LV" sz="1400" dirty="0">
                <a:latin typeface="Arial" panose="020B0604020202020204" pitchFamily="34" charset="0"/>
                <a:cs typeface="Arial" panose="020B0604020202020204" pitchFamily="34" charset="0"/>
                <a:hlinkClick r:id="rId6"/>
              </a:rPr>
              <a:t>https://ec.europa.eu/info/funding-tenders/opportunities/docs/2021-2027/experts/standard-briefing-slides-for-experts_he_en.pdf</a:t>
            </a:r>
            <a:r>
              <a:rPr lang="lv-LV" sz="1400" dirty="0">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50914496-CA4E-0BFB-C6DE-BCAE30BC54B0}"/>
              </a:ext>
            </a:extLst>
          </p:cNvPr>
          <p:cNvSpPr txBox="1"/>
          <p:nvPr/>
        </p:nvSpPr>
        <p:spPr>
          <a:xfrm>
            <a:off x="8868950" y="4593951"/>
            <a:ext cx="3072679" cy="954899"/>
          </a:xfrm>
          <a:prstGeom prst="rect">
            <a:avLst/>
          </a:prstGeom>
          <a:noFill/>
          <a:ln>
            <a:solidFill>
              <a:schemeClr val="tx1"/>
            </a:solidFill>
          </a:ln>
        </p:spPr>
        <p:txBody>
          <a:bodyPr wrap="square">
            <a:spAutoFit/>
          </a:bodyPr>
          <a:lstStyle/>
          <a:p>
            <a:r>
              <a:rPr lang="lv-LV" sz="1400" dirty="0">
                <a:latin typeface="Arial" panose="020B0604020202020204" pitchFamily="34" charset="0"/>
                <a:cs typeface="Arial" panose="020B0604020202020204" pitchFamily="34" charset="0"/>
                <a:hlinkClick r:id="rId7"/>
              </a:rPr>
              <a:t>https://ec.europa.eu/info/funding-tenders/opportunities/docs/2021-2027/experts/call-for-expression-of-interest_en.pdf</a:t>
            </a:r>
            <a:r>
              <a:rPr lang="lv-LV" sz="1400" dirty="0">
                <a:latin typeface="Arial" panose="020B0604020202020204" pitchFamily="34" charset="0"/>
                <a:cs typeface="Arial" panose="020B0604020202020204" pitchFamily="34" charset="0"/>
              </a:rPr>
              <a:t> </a:t>
            </a:r>
          </a:p>
        </p:txBody>
      </p:sp>
      <p:sp>
        <p:nvSpPr>
          <p:cNvPr id="3" name="Slide Number Placeholder 2">
            <a:extLst>
              <a:ext uri="{FF2B5EF4-FFF2-40B4-BE49-F238E27FC236}">
                <a16:creationId xmlns:a16="http://schemas.microsoft.com/office/drawing/2014/main" id="{A4B4A465-5084-CCF5-6470-C9A07459F5E6}"/>
              </a:ext>
            </a:extLst>
          </p:cNvPr>
          <p:cNvSpPr>
            <a:spLocks noGrp="1"/>
          </p:cNvSpPr>
          <p:nvPr>
            <p:ph type="sldNum" sz="quarter" idx="12"/>
          </p:nvPr>
        </p:nvSpPr>
        <p:spPr/>
        <p:txBody>
          <a:bodyPr/>
          <a:lstStyle/>
          <a:p>
            <a:fld id="{A1CC17BA-5A09-46AB-9B89-7A494452793B}" type="slidenum">
              <a:rPr lang="en-US" smtClean="0"/>
              <a:t>14</a:t>
            </a:fld>
            <a:endParaRPr lang="en-US"/>
          </a:p>
        </p:txBody>
      </p:sp>
    </p:spTree>
    <p:extLst>
      <p:ext uri="{BB962C8B-B14F-4D97-AF65-F5344CB8AC3E}">
        <p14:creationId xmlns:p14="http://schemas.microsoft.com/office/powerpoint/2010/main" val="338214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013EB8-7210-F64D-8AAD-0A40A2411F1A}"/>
              </a:ext>
            </a:extLst>
          </p:cNvPr>
          <p:cNvSpPr/>
          <p:nvPr/>
        </p:nvSpPr>
        <p:spPr>
          <a:xfrm>
            <a:off x="6397720" y="203795"/>
            <a:ext cx="6122853" cy="400110"/>
          </a:xfrm>
          <a:prstGeom prst="rect">
            <a:avLst/>
          </a:prstGeom>
        </p:spPr>
        <p:txBody>
          <a:bodyPr wrap="square">
            <a:spAutoFit/>
          </a:bodyPr>
          <a:lstStyle/>
          <a:p>
            <a:r>
              <a:rPr lang="en-US" sz="2000">
                <a:latin typeface="Arial" panose="020B0604020202020204" pitchFamily="34" charset="0"/>
                <a:ea typeface="Verdana" panose="020B0604030504040204" pitchFamily="34" charset="0"/>
                <a:cs typeface="Arial" panose="020B0604020202020204" pitchFamily="34" charset="0"/>
                <a:hlinkClick r:id="rId2"/>
              </a:rPr>
              <a:t>Prezentācijas un video ieraksti</a:t>
            </a:r>
            <a:endParaRPr lang="en-US" sz="2000">
              <a:latin typeface="Arial" panose="020B0604020202020204" pitchFamily="34" charset="0"/>
              <a:ea typeface="Verdana" panose="020B060403050404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9B21CF5B-A885-334C-9C90-2BA7C59D3F1C}"/>
              </a:ext>
            </a:extLst>
          </p:cNvPr>
          <p:cNvSpPr/>
          <p:nvPr/>
        </p:nvSpPr>
        <p:spPr>
          <a:xfrm>
            <a:off x="190882" y="3162318"/>
            <a:ext cx="1225015" cy="400110"/>
          </a:xfrm>
          <a:prstGeom prst="rect">
            <a:avLst/>
          </a:prstGeom>
        </p:spPr>
        <p:txBody>
          <a:bodyPr wrap="none">
            <a:spAutoFit/>
          </a:bodyPr>
          <a:lstStyle/>
          <a:p>
            <a:r>
              <a:rPr lang="lv-LV" sz="2000">
                <a:latin typeface="Arial" panose="020B0604020202020204" pitchFamily="34" charset="0"/>
                <a:ea typeface="Verdana" panose="020B0604030504040204" pitchFamily="34" charset="0"/>
                <a:cs typeface="Arial" panose="020B0604020202020204" pitchFamily="34" charset="0"/>
                <a:hlinkClick r:id="rId3"/>
              </a:rPr>
              <a:t>Statistika</a:t>
            </a:r>
            <a:endParaRPr lang="lv-LV" sz="2000">
              <a:latin typeface="Arial" panose="020B0604020202020204" pitchFamily="34" charset="0"/>
              <a:ea typeface="Verdana" panose="020B060403050404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2D7D6B05-B8FF-4442-A3FC-E887B6FD80B1}"/>
              </a:ext>
            </a:extLst>
          </p:cNvPr>
          <p:cNvPicPr>
            <a:picLocks noChangeAspect="1"/>
          </p:cNvPicPr>
          <p:nvPr/>
        </p:nvPicPr>
        <p:blipFill>
          <a:blip r:embed="rId4"/>
          <a:stretch>
            <a:fillRect/>
          </a:stretch>
        </p:blipFill>
        <p:spPr>
          <a:xfrm>
            <a:off x="20659" y="0"/>
            <a:ext cx="2259107" cy="1290918"/>
          </a:xfrm>
          <a:prstGeom prst="rect">
            <a:avLst/>
          </a:prstGeom>
        </p:spPr>
      </p:pic>
      <p:sp>
        <p:nvSpPr>
          <p:cNvPr id="7" name="TextBox 6">
            <a:extLst>
              <a:ext uri="{FF2B5EF4-FFF2-40B4-BE49-F238E27FC236}">
                <a16:creationId xmlns:a16="http://schemas.microsoft.com/office/drawing/2014/main" id="{8EEE03CD-E34E-6843-8E14-825F8DE01923}"/>
              </a:ext>
            </a:extLst>
          </p:cNvPr>
          <p:cNvSpPr txBox="1"/>
          <p:nvPr/>
        </p:nvSpPr>
        <p:spPr>
          <a:xfrm>
            <a:off x="190882" y="181496"/>
            <a:ext cx="2451312" cy="400110"/>
          </a:xfrm>
          <a:prstGeom prst="rect">
            <a:avLst/>
          </a:prstGeom>
          <a:noFill/>
        </p:spPr>
        <p:txBody>
          <a:bodyPr wrap="none" rtlCol="0">
            <a:spAutoFit/>
          </a:bodyPr>
          <a:lstStyle/>
          <a:p>
            <a:r>
              <a:rPr lang="lv-LV" sz="2000">
                <a:latin typeface="Arial" panose="020B0604020202020204" pitchFamily="34" charset="0"/>
                <a:ea typeface="Verdana" panose="020B0604030504040204" pitchFamily="34" charset="0"/>
                <a:cs typeface="Arial" panose="020B0604020202020204" pitchFamily="34" charset="0"/>
                <a:hlinkClick r:id="rId5"/>
              </a:rPr>
              <a:t>Notikumu kalendārs</a:t>
            </a:r>
            <a:endParaRPr lang="lv-LV" sz="2000">
              <a:latin typeface="Arial" panose="020B0604020202020204" pitchFamily="34" charset="0"/>
              <a:ea typeface="Verdana" panose="020B060403050404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2968F8F7-78A0-6D7E-4B48-586C06019A2F}"/>
              </a:ext>
            </a:extLst>
          </p:cNvPr>
          <p:cNvPicPr>
            <a:picLocks noChangeAspect="1"/>
          </p:cNvPicPr>
          <p:nvPr/>
        </p:nvPicPr>
        <p:blipFill>
          <a:blip r:embed="rId6"/>
          <a:stretch>
            <a:fillRect/>
          </a:stretch>
        </p:blipFill>
        <p:spPr>
          <a:xfrm>
            <a:off x="6397720" y="749428"/>
            <a:ext cx="5491989" cy="2013345"/>
          </a:xfrm>
          <a:prstGeom prst="rect">
            <a:avLst/>
          </a:prstGeom>
        </p:spPr>
      </p:pic>
      <p:sp>
        <p:nvSpPr>
          <p:cNvPr id="17" name="Rectangle 16">
            <a:extLst>
              <a:ext uri="{FF2B5EF4-FFF2-40B4-BE49-F238E27FC236}">
                <a16:creationId xmlns:a16="http://schemas.microsoft.com/office/drawing/2014/main" id="{63E58AA3-9D2A-984F-8C74-FCCE30470F0E}"/>
              </a:ext>
            </a:extLst>
          </p:cNvPr>
          <p:cNvSpPr/>
          <p:nvPr/>
        </p:nvSpPr>
        <p:spPr>
          <a:xfrm>
            <a:off x="5828817" y="3162318"/>
            <a:ext cx="1154483" cy="400110"/>
          </a:xfrm>
          <a:prstGeom prst="rect">
            <a:avLst/>
          </a:prstGeom>
        </p:spPr>
        <p:txBody>
          <a:bodyPr wrap="none">
            <a:spAutoFit/>
          </a:bodyPr>
          <a:lstStyle/>
          <a:p>
            <a:r>
              <a:rPr lang="lv-LV" sz="2000">
                <a:latin typeface="Arial" panose="020B0604020202020204" pitchFamily="34" charset="0"/>
                <a:ea typeface="Verdana" panose="020B0604030504040204" pitchFamily="34" charset="0"/>
                <a:cs typeface="Arial" panose="020B0604020202020204" pitchFamily="34" charset="0"/>
                <a:hlinkClick r:id="rId7"/>
              </a:rPr>
              <a:t>Jaunumi</a:t>
            </a:r>
            <a:endParaRPr lang="lv-LV" sz="2000">
              <a:latin typeface="Arial" panose="020B0604020202020204" pitchFamily="34" charset="0"/>
              <a:ea typeface="Verdana" panose="020B060403050404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362D7FB2-F97A-A560-8A10-3AAE722A4576}"/>
              </a:ext>
            </a:extLst>
          </p:cNvPr>
          <p:cNvPicPr>
            <a:picLocks noChangeAspect="1"/>
          </p:cNvPicPr>
          <p:nvPr/>
        </p:nvPicPr>
        <p:blipFill>
          <a:blip r:embed="rId8"/>
          <a:stretch>
            <a:fillRect/>
          </a:stretch>
        </p:blipFill>
        <p:spPr>
          <a:xfrm>
            <a:off x="76909" y="3817730"/>
            <a:ext cx="5665442" cy="2261975"/>
          </a:xfrm>
          <a:prstGeom prst="rect">
            <a:avLst/>
          </a:prstGeom>
        </p:spPr>
      </p:pic>
      <p:sp>
        <p:nvSpPr>
          <p:cNvPr id="18" name="Slide Number Placeholder 17">
            <a:extLst>
              <a:ext uri="{FF2B5EF4-FFF2-40B4-BE49-F238E27FC236}">
                <a16:creationId xmlns:a16="http://schemas.microsoft.com/office/drawing/2014/main" id="{AB34E76D-3F50-28EA-93CD-DFF366D46A3C}"/>
              </a:ext>
            </a:extLst>
          </p:cNvPr>
          <p:cNvSpPr>
            <a:spLocks noGrp="1"/>
          </p:cNvSpPr>
          <p:nvPr>
            <p:ph type="sldNum" sz="quarter" idx="12"/>
          </p:nvPr>
        </p:nvSpPr>
        <p:spPr/>
        <p:txBody>
          <a:bodyPr/>
          <a:lstStyle/>
          <a:p>
            <a:fld id="{A1CC17BA-5A09-46AB-9B89-7A494452793B}" type="slidenum">
              <a:rPr lang="en-US" smtClean="0"/>
              <a:t>15</a:t>
            </a:fld>
            <a:endParaRPr lang="en-US"/>
          </a:p>
        </p:txBody>
      </p:sp>
      <p:pic>
        <p:nvPicPr>
          <p:cNvPr id="3" name="Picture 2">
            <a:extLst>
              <a:ext uri="{FF2B5EF4-FFF2-40B4-BE49-F238E27FC236}">
                <a16:creationId xmlns:a16="http://schemas.microsoft.com/office/drawing/2014/main" id="{DF5DA8CA-6F0D-9967-E1B3-398D223B6E58}"/>
              </a:ext>
            </a:extLst>
          </p:cNvPr>
          <p:cNvPicPr>
            <a:picLocks noChangeAspect="1"/>
          </p:cNvPicPr>
          <p:nvPr/>
        </p:nvPicPr>
        <p:blipFill>
          <a:blip r:embed="rId9"/>
          <a:stretch>
            <a:fillRect/>
          </a:stretch>
        </p:blipFill>
        <p:spPr>
          <a:xfrm>
            <a:off x="0" y="688102"/>
            <a:ext cx="6363183" cy="2428816"/>
          </a:xfrm>
          <a:prstGeom prst="rect">
            <a:avLst/>
          </a:prstGeom>
        </p:spPr>
      </p:pic>
      <p:pic>
        <p:nvPicPr>
          <p:cNvPr id="8" name="Picture 7">
            <a:extLst>
              <a:ext uri="{FF2B5EF4-FFF2-40B4-BE49-F238E27FC236}">
                <a16:creationId xmlns:a16="http://schemas.microsoft.com/office/drawing/2014/main" id="{9F2C9797-F9DC-BE07-4D27-7EF0BF93A095}"/>
              </a:ext>
            </a:extLst>
          </p:cNvPr>
          <p:cNvPicPr>
            <a:picLocks noChangeAspect="1"/>
          </p:cNvPicPr>
          <p:nvPr/>
        </p:nvPicPr>
        <p:blipFill>
          <a:blip r:embed="rId10"/>
          <a:stretch>
            <a:fillRect/>
          </a:stretch>
        </p:blipFill>
        <p:spPr>
          <a:xfrm>
            <a:off x="5828817" y="3742389"/>
            <a:ext cx="6363183" cy="1921766"/>
          </a:xfrm>
          <a:prstGeom prst="rect">
            <a:avLst/>
          </a:prstGeom>
        </p:spPr>
      </p:pic>
    </p:spTree>
    <p:extLst>
      <p:ext uri="{BB962C8B-B14F-4D97-AF65-F5344CB8AC3E}">
        <p14:creationId xmlns:p14="http://schemas.microsoft.com/office/powerpoint/2010/main" val="3351041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AF3CC-49E7-D307-8C8D-B3E86CAC8850}"/>
              </a:ext>
            </a:extLst>
          </p:cNvPr>
          <p:cNvSpPr>
            <a:spLocks noGrp="1"/>
          </p:cNvSpPr>
          <p:nvPr>
            <p:ph type="title"/>
          </p:nvPr>
        </p:nvSpPr>
        <p:spPr>
          <a:xfrm>
            <a:off x="838200" y="220822"/>
            <a:ext cx="10515600" cy="623414"/>
          </a:xfrm>
        </p:spPr>
        <p:txBody>
          <a:bodyPr>
            <a:normAutofit/>
          </a:bodyPr>
          <a:lstStyle/>
          <a:p>
            <a:r>
              <a:rPr lang="lv-LV" sz="3600" dirty="0">
                <a:solidFill>
                  <a:srgbClr val="002060"/>
                </a:solidFill>
                <a:latin typeface="Arial" panose="020B0604020202020204" pitchFamily="34" charset="0"/>
                <a:ea typeface="Verdana"/>
                <a:cs typeface="Arial" panose="020B0604020202020204" pitchFamily="34" charset="0"/>
              </a:rPr>
              <a:t>APVĀRSNIS EIROPA DARBA PROGRAMMAS</a:t>
            </a:r>
          </a:p>
        </p:txBody>
      </p:sp>
      <p:sp>
        <p:nvSpPr>
          <p:cNvPr id="12" name="TextBox 11">
            <a:extLst>
              <a:ext uri="{FF2B5EF4-FFF2-40B4-BE49-F238E27FC236}">
                <a16:creationId xmlns:a16="http://schemas.microsoft.com/office/drawing/2014/main" id="{51E12938-D449-2964-4D3F-1A58BE8D3911}"/>
              </a:ext>
            </a:extLst>
          </p:cNvPr>
          <p:cNvSpPr txBox="1"/>
          <p:nvPr/>
        </p:nvSpPr>
        <p:spPr>
          <a:xfrm>
            <a:off x="611957" y="1070990"/>
            <a:ext cx="11353800" cy="5447645"/>
          </a:xfrm>
          <a:prstGeom prst="rect">
            <a:avLst/>
          </a:prstGeom>
          <a:noFill/>
        </p:spPr>
        <p:txBody>
          <a:bodyPr wrap="square" lIns="91440" tIns="45720" rIns="91440" bIns="45720" anchor="t">
            <a:spAutoFit/>
          </a:bodyPr>
          <a:lstStyle/>
          <a:p>
            <a:pPr marL="571500" indent="-342900">
              <a:buClr>
                <a:srgbClr val="002060"/>
              </a:buClr>
              <a:buFont typeface="Wingdings" panose="05000000000000000000" pitchFamily="2" charset="2"/>
              <a:buChar char="§"/>
            </a:pPr>
            <a:r>
              <a:rPr lang="lv-LV" sz="2400" u="none" strike="noStrike" noProof="1">
                <a:solidFill>
                  <a:schemeClr val="accent5">
                    <a:lumMod val="50000"/>
                  </a:schemeClr>
                </a:solidFill>
                <a:effectLst/>
                <a:highlight>
                  <a:srgbClr val="FBFBFB"/>
                </a:highlight>
                <a:latin typeface="Arial"/>
                <a:ea typeface="Times New Roman" panose="02020603050405020304" pitchFamily="18" charset="0"/>
                <a:cs typeface="Arial"/>
                <a:hlinkClick r:id="rId3">
                  <a:extLst>
                    <a:ext uri="{A12FA001-AC4F-418D-AE19-62706E023703}">
                      <ahyp:hlinkClr xmlns:ahyp="http://schemas.microsoft.com/office/drawing/2018/hyperlinkcolor" val="tx"/>
                    </a:ext>
                  </a:extLst>
                </a:hlinkClick>
              </a:rPr>
              <a:t>Marie Skłodowska-Curie Actions v2.0</a:t>
            </a:r>
            <a:endParaRPr lang="lv-LV" sz="2400" u="none" strike="noStrike" noProof="1">
              <a:solidFill>
                <a:schemeClr val="accent5">
                  <a:lumMod val="50000"/>
                </a:schemeClr>
              </a:solidFill>
              <a:effectLst/>
              <a:highlight>
                <a:srgbClr val="FBFBFB"/>
              </a:highlight>
              <a:latin typeface="Arial"/>
              <a:ea typeface="Times New Roman" panose="02020603050405020304" pitchFamily="18" charset="0"/>
              <a:cs typeface="Arial"/>
            </a:endParaRPr>
          </a:p>
          <a:p>
            <a:pPr marL="571500" indent="-342900">
              <a:buClr>
                <a:srgbClr val="002060"/>
              </a:buClr>
              <a:buFont typeface="Wingdings" panose="05000000000000000000" pitchFamily="2" charset="2"/>
              <a:buChar char="§"/>
            </a:pPr>
            <a:r>
              <a:rPr lang="lv-LV" sz="2400" b="0" i="0" u="none" strike="noStrike" noProof="1">
                <a:solidFill>
                  <a:schemeClr val="accent5">
                    <a:lumMod val="50000"/>
                  </a:schemeClr>
                </a:solidFill>
                <a:effectLst/>
                <a:highlight>
                  <a:srgbClr val="FBFBFB"/>
                </a:highlight>
                <a:latin typeface="Arial" panose="020B0604020202020204" pitchFamily="34" charset="0"/>
                <a:hlinkClick r:id="rId4">
                  <a:extLst>
                    <a:ext uri="{A12FA001-AC4F-418D-AE19-62706E023703}">
                      <ahyp:hlinkClr xmlns:ahyp="http://schemas.microsoft.com/office/drawing/2018/hyperlinkcolor" val="tx"/>
                    </a:ext>
                  </a:extLst>
                </a:hlinkClick>
              </a:rPr>
              <a:t>ERC Work Programme 2024</a:t>
            </a:r>
            <a:endParaRPr lang="lv-LV" sz="2400" u="none" strike="noStrike" noProof="1">
              <a:solidFill>
                <a:schemeClr val="accent5">
                  <a:lumMod val="50000"/>
                </a:schemeClr>
              </a:solidFill>
              <a:effectLst/>
              <a:highlight>
                <a:srgbClr val="FBFBFB"/>
              </a:highlight>
              <a:latin typeface="Arial"/>
              <a:ea typeface="Times New Roman" panose="02020603050405020304" pitchFamily="18" charset="0"/>
              <a:cs typeface="Arial"/>
            </a:endParaRPr>
          </a:p>
          <a:p>
            <a:pPr marL="571500" indent="-342900">
              <a:buClr>
                <a:srgbClr val="002060"/>
              </a:buClr>
              <a:buFont typeface="Wingdings" panose="05000000000000000000" pitchFamily="2" charset="2"/>
              <a:buChar char="§"/>
            </a:pPr>
            <a:r>
              <a:rPr lang="lv-LV" sz="2400" u="none" strike="noStrike" noProof="1">
                <a:solidFill>
                  <a:schemeClr val="accent5">
                    <a:lumMod val="50000"/>
                  </a:schemeClr>
                </a:solidFill>
                <a:effectLst/>
                <a:highlight>
                  <a:srgbClr val="FBFBFB"/>
                </a:highlight>
                <a:latin typeface="Arial"/>
                <a:ea typeface="Times New Roman" panose="02020603050405020304" pitchFamily="18" charset="0"/>
                <a:cs typeface="Arial"/>
                <a:hlinkClick r:id="rId5">
                  <a:extLst>
                    <a:ext uri="{A12FA001-AC4F-418D-AE19-62706E023703}">
                      <ahyp:hlinkClr xmlns:ahyp="http://schemas.microsoft.com/office/drawing/2018/hyperlinkcolor" val="tx"/>
                    </a:ext>
                  </a:extLst>
                </a:hlinkClick>
              </a:rPr>
              <a:t>Research Infrastructures v3.0</a:t>
            </a:r>
            <a:endParaRPr lang="lv-LV" sz="2400" noProof="1">
              <a:solidFill>
                <a:schemeClr val="accent5">
                  <a:lumMod val="50000"/>
                </a:schemeClr>
              </a:solidFill>
              <a:effectLst/>
              <a:highlight>
                <a:srgbClr val="FBFBFB"/>
              </a:highlight>
              <a:latin typeface="Arial"/>
              <a:ea typeface="Times New Roman" panose="02020603050405020304" pitchFamily="18" charset="0"/>
              <a:cs typeface="Arial"/>
            </a:endParaRPr>
          </a:p>
          <a:p>
            <a:pPr marL="571500" indent="-342900">
              <a:buClr>
                <a:srgbClr val="002060"/>
              </a:buClr>
              <a:buFont typeface="Wingdings" panose="05000000000000000000" pitchFamily="2" charset="2"/>
              <a:buChar char="§"/>
            </a:pPr>
            <a:r>
              <a:rPr lang="lv-LV" sz="2400" u="none" strike="noStrike" noProof="1">
                <a:solidFill>
                  <a:schemeClr val="accent5">
                    <a:lumMod val="50000"/>
                  </a:schemeClr>
                </a:solidFill>
                <a:effectLst/>
                <a:highlight>
                  <a:srgbClr val="FBFBFB"/>
                </a:highlight>
                <a:latin typeface="Arial" panose="020B060402020202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Health v3.0</a:t>
            </a:r>
            <a:endParaRPr lang="lv-LV" sz="2400" noProof="1">
              <a:solidFill>
                <a:schemeClr val="accent5">
                  <a:lumMod val="50000"/>
                </a:schemeClr>
              </a:solidFill>
              <a:effectLst/>
              <a:highlight>
                <a:srgbClr val="FBFBFB"/>
              </a:highlight>
              <a:latin typeface="Times New Roman" panose="02020603050405020304" pitchFamily="18" charset="0"/>
              <a:ea typeface="Times New Roman" panose="02020603050405020304" pitchFamily="18" charset="0"/>
            </a:endParaRPr>
          </a:p>
          <a:p>
            <a:pPr marL="571500" indent="-342900">
              <a:buClr>
                <a:srgbClr val="002060"/>
              </a:buClr>
              <a:buFont typeface="Wingdings" panose="05000000000000000000" pitchFamily="2" charset="2"/>
              <a:buChar char="§"/>
            </a:pPr>
            <a:r>
              <a:rPr lang="lv-LV" sz="2400" u="none" strike="noStrike" noProof="1">
                <a:solidFill>
                  <a:schemeClr val="accent5">
                    <a:lumMod val="50000"/>
                  </a:schemeClr>
                </a:solidFill>
                <a:effectLst/>
                <a:highlight>
                  <a:srgbClr val="FBFBFB"/>
                </a:highlight>
                <a:latin typeface="Arial"/>
                <a:ea typeface="Times New Roman" panose="02020603050405020304" pitchFamily="18" charset="0"/>
                <a:cs typeface="Arial"/>
                <a:hlinkClick r:id="rId7">
                  <a:extLst>
                    <a:ext uri="{A12FA001-AC4F-418D-AE19-62706E023703}">
                      <ahyp:hlinkClr xmlns:ahyp="http://schemas.microsoft.com/office/drawing/2018/hyperlinkcolor" val="tx"/>
                    </a:ext>
                  </a:extLst>
                </a:hlinkClick>
              </a:rPr>
              <a:t>Culture, creativity and inclusive society v2.0</a:t>
            </a:r>
            <a:endParaRPr lang="lv-LV" sz="2400" noProof="1">
              <a:solidFill>
                <a:schemeClr val="accent5">
                  <a:lumMod val="50000"/>
                </a:schemeClr>
              </a:solidFill>
              <a:effectLst/>
              <a:highlight>
                <a:srgbClr val="FBFBFB"/>
              </a:highlight>
              <a:latin typeface="Arial"/>
              <a:ea typeface="Times New Roman" panose="02020603050405020304" pitchFamily="18" charset="0"/>
              <a:cs typeface="Arial"/>
            </a:endParaRPr>
          </a:p>
          <a:p>
            <a:pPr marL="571500" indent="-342900">
              <a:buClr>
                <a:srgbClr val="002060"/>
              </a:buClr>
              <a:buFont typeface="Wingdings" panose="05000000000000000000" pitchFamily="2" charset="2"/>
              <a:buChar char="§"/>
            </a:pPr>
            <a:r>
              <a:rPr lang="lv-LV" sz="2400" u="none" strike="noStrike" noProof="1">
                <a:solidFill>
                  <a:schemeClr val="accent5">
                    <a:lumMod val="50000"/>
                  </a:schemeClr>
                </a:solidFill>
                <a:effectLst/>
                <a:highlight>
                  <a:srgbClr val="FBFBFB"/>
                </a:highlight>
                <a:latin typeface="Arial"/>
                <a:ea typeface="Times New Roman" panose="02020603050405020304" pitchFamily="18" charset="0"/>
                <a:cs typeface="Arial"/>
                <a:hlinkClick r:id="rId8">
                  <a:extLst>
                    <a:ext uri="{A12FA001-AC4F-418D-AE19-62706E023703}">
                      <ahyp:hlinkClr xmlns:ahyp="http://schemas.microsoft.com/office/drawing/2018/hyperlinkcolor" val="tx"/>
                    </a:ext>
                  </a:extLst>
                </a:hlinkClick>
              </a:rPr>
              <a:t>Civil Security for Society v3.0</a:t>
            </a:r>
            <a:endParaRPr lang="lv-LV" sz="2400" noProof="1">
              <a:solidFill>
                <a:schemeClr val="accent5">
                  <a:lumMod val="50000"/>
                </a:schemeClr>
              </a:solidFill>
              <a:effectLst/>
              <a:highlight>
                <a:srgbClr val="FBFBFB"/>
              </a:highlight>
              <a:latin typeface="Arial"/>
              <a:ea typeface="Times New Roman" panose="02020603050405020304" pitchFamily="18" charset="0"/>
              <a:cs typeface="Arial"/>
            </a:endParaRPr>
          </a:p>
          <a:p>
            <a:pPr marL="571500" indent="-342900">
              <a:buClr>
                <a:srgbClr val="002060"/>
              </a:buClr>
              <a:buFont typeface="Wingdings" panose="05000000000000000000" pitchFamily="2" charset="2"/>
              <a:buChar char="§"/>
            </a:pPr>
            <a:r>
              <a:rPr lang="lv-LV" sz="2400" u="none" strike="noStrike" noProof="1">
                <a:solidFill>
                  <a:schemeClr val="accent5">
                    <a:lumMod val="50000"/>
                  </a:schemeClr>
                </a:solidFill>
                <a:effectLst/>
                <a:highlight>
                  <a:srgbClr val="FBFBFB"/>
                </a:highlight>
                <a:latin typeface="Arial"/>
                <a:ea typeface="Times New Roman" panose="02020603050405020304" pitchFamily="18" charset="0"/>
                <a:cs typeface="Arial"/>
                <a:hlinkClick r:id="rId9">
                  <a:extLst>
                    <a:ext uri="{A12FA001-AC4F-418D-AE19-62706E023703}">
                      <ahyp:hlinkClr xmlns:ahyp="http://schemas.microsoft.com/office/drawing/2018/hyperlinkcolor" val="tx"/>
                    </a:ext>
                  </a:extLst>
                </a:hlinkClick>
              </a:rPr>
              <a:t>Digital, Industry and Space v3.0</a:t>
            </a:r>
            <a:endParaRPr lang="lv-LV" sz="2400" u="none" strike="noStrike" noProof="1">
              <a:solidFill>
                <a:schemeClr val="accent5">
                  <a:lumMod val="50000"/>
                </a:schemeClr>
              </a:solidFill>
              <a:effectLst/>
              <a:highlight>
                <a:srgbClr val="FBFBFB"/>
              </a:highlight>
              <a:latin typeface="Arial"/>
              <a:ea typeface="Times New Roman" panose="02020603050405020304" pitchFamily="18" charset="0"/>
              <a:cs typeface="Arial"/>
            </a:endParaRPr>
          </a:p>
          <a:p>
            <a:pPr marL="571500" indent="-342900">
              <a:buClr>
                <a:srgbClr val="002060"/>
              </a:buClr>
              <a:buFont typeface="Wingdings" panose="05000000000000000000" pitchFamily="2" charset="2"/>
              <a:buChar char="§"/>
            </a:pPr>
            <a:r>
              <a:rPr lang="lv-LV" sz="2400" u="none" strike="noStrike" noProof="1">
                <a:solidFill>
                  <a:schemeClr val="accent5">
                    <a:lumMod val="50000"/>
                  </a:schemeClr>
                </a:solidFill>
                <a:effectLst/>
                <a:highlight>
                  <a:srgbClr val="FBFBFB"/>
                </a:highlight>
                <a:latin typeface="Arial"/>
                <a:ea typeface="Times New Roman" panose="02020603050405020304" pitchFamily="18" charset="0"/>
                <a:cs typeface="Arial"/>
                <a:hlinkClick r:id="rId10">
                  <a:extLst>
                    <a:ext uri="{A12FA001-AC4F-418D-AE19-62706E023703}">
                      <ahyp:hlinkClr xmlns:ahyp="http://schemas.microsoft.com/office/drawing/2018/hyperlinkcolor" val="tx"/>
                    </a:ext>
                  </a:extLst>
                </a:hlinkClick>
              </a:rPr>
              <a:t>Climate, Energy and Mobility v3.0</a:t>
            </a:r>
            <a:endParaRPr lang="lv-LV" sz="2400" noProof="1">
              <a:solidFill>
                <a:schemeClr val="accent5">
                  <a:lumMod val="50000"/>
                </a:schemeClr>
              </a:solidFill>
              <a:effectLst/>
              <a:highlight>
                <a:srgbClr val="FBFBFB"/>
              </a:highlight>
              <a:latin typeface="Arial"/>
              <a:ea typeface="Times New Roman" panose="02020603050405020304" pitchFamily="18" charset="0"/>
              <a:cs typeface="Arial"/>
            </a:endParaRPr>
          </a:p>
          <a:p>
            <a:pPr marL="571500" indent="-342900">
              <a:buClr>
                <a:srgbClr val="002060"/>
              </a:buClr>
              <a:buFont typeface="Wingdings" panose="05000000000000000000" pitchFamily="2" charset="2"/>
              <a:buChar char="§"/>
            </a:pPr>
            <a:r>
              <a:rPr lang="lv-LV" sz="2400" u="none" strike="noStrike" noProof="1">
                <a:solidFill>
                  <a:schemeClr val="accent5">
                    <a:lumMod val="50000"/>
                  </a:schemeClr>
                </a:solidFill>
                <a:effectLst/>
                <a:highlight>
                  <a:srgbClr val="FBFBFB"/>
                </a:highlight>
                <a:latin typeface="Arial"/>
                <a:ea typeface="Times New Roman" panose="02020603050405020304" pitchFamily="18" charset="0"/>
                <a:cs typeface="Arial"/>
                <a:hlinkClick r:id="rId11">
                  <a:extLst>
                    <a:ext uri="{A12FA001-AC4F-418D-AE19-62706E023703}">
                      <ahyp:hlinkClr xmlns:ahyp="http://schemas.microsoft.com/office/drawing/2018/hyperlinkcolor" val="tx"/>
                    </a:ext>
                  </a:extLst>
                </a:hlinkClick>
              </a:rPr>
              <a:t>Food, Bioeconomy, Natural Resources, Agriculture and Environment v3.0</a:t>
            </a:r>
            <a:endParaRPr lang="lv-LV" sz="2400" noProof="1">
              <a:solidFill>
                <a:schemeClr val="accent5">
                  <a:lumMod val="50000"/>
                </a:schemeClr>
              </a:solidFill>
              <a:effectLst/>
              <a:highlight>
                <a:srgbClr val="FBFBFB"/>
              </a:highlight>
              <a:latin typeface="Arial"/>
              <a:ea typeface="Times New Roman" panose="02020603050405020304" pitchFamily="18" charset="0"/>
              <a:cs typeface="Arial"/>
            </a:endParaRPr>
          </a:p>
          <a:p>
            <a:pPr marL="571500" indent="-342900">
              <a:buClr>
                <a:srgbClr val="002060"/>
              </a:buClr>
              <a:buFont typeface="Wingdings" panose="05000000000000000000" pitchFamily="2" charset="2"/>
              <a:buChar char="§"/>
            </a:pPr>
            <a:r>
              <a:rPr lang="lv-LV" sz="2400" noProof="1">
                <a:solidFill>
                  <a:schemeClr val="accent5">
                    <a:lumMod val="50000"/>
                  </a:schemeClr>
                </a:solidFill>
                <a:highlight>
                  <a:srgbClr val="FBFBFB"/>
                </a:highlight>
                <a:latin typeface="Arial"/>
                <a:ea typeface="Times New Roman" panose="02020603050405020304" pitchFamily="18" charset="0"/>
                <a:cs typeface="Arial"/>
                <a:hlinkClick r:id="rId12">
                  <a:extLst>
                    <a:ext uri="{A12FA001-AC4F-418D-AE19-62706E023703}">
                      <ahyp:hlinkClr xmlns:ahyp="http://schemas.microsoft.com/office/drawing/2018/hyperlinkcolor" val="tx"/>
                    </a:ext>
                  </a:extLst>
                </a:hlinkClick>
              </a:rPr>
              <a:t>European Innovation Council (EIC) 2024</a:t>
            </a:r>
            <a:endParaRPr lang="lv-LV" sz="2400" noProof="1">
              <a:solidFill>
                <a:schemeClr val="accent5">
                  <a:lumMod val="50000"/>
                </a:schemeClr>
              </a:solidFill>
              <a:highlight>
                <a:srgbClr val="FBFBFB"/>
              </a:highlight>
              <a:latin typeface="Arial"/>
              <a:ea typeface="Times New Roman" panose="02020603050405020304" pitchFamily="18" charset="0"/>
              <a:cs typeface="Arial"/>
            </a:endParaRPr>
          </a:p>
          <a:p>
            <a:pPr marL="571500" indent="-342900">
              <a:buClr>
                <a:srgbClr val="002060"/>
              </a:buClr>
              <a:buFont typeface="Wingdings" panose="05000000000000000000" pitchFamily="2" charset="2"/>
              <a:buChar char="§"/>
            </a:pPr>
            <a:r>
              <a:rPr lang="lv-LV" sz="2400" noProof="1">
                <a:solidFill>
                  <a:schemeClr val="accent5">
                    <a:lumMod val="50000"/>
                  </a:schemeClr>
                </a:solidFill>
                <a:highlight>
                  <a:srgbClr val="FBFBFB"/>
                </a:highlight>
                <a:latin typeface="Arial"/>
                <a:cs typeface="Arial"/>
                <a:hlinkClick r:id="rId13">
                  <a:extLst>
                    <a:ext uri="{A12FA001-AC4F-418D-AE19-62706E023703}">
                      <ahyp:hlinkClr xmlns:ahyp="http://schemas.microsoft.com/office/drawing/2018/hyperlinkcolor" val="tx"/>
                    </a:ext>
                  </a:extLst>
                </a:hlinkClick>
              </a:rPr>
              <a:t>European Innovation Ecosystems (EIE) v3.0</a:t>
            </a:r>
            <a:endParaRPr lang="lv-LV" sz="2400" noProof="1">
              <a:solidFill>
                <a:schemeClr val="accent5">
                  <a:lumMod val="50000"/>
                </a:schemeClr>
              </a:solidFill>
              <a:highlight>
                <a:srgbClr val="FBFBFB"/>
              </a:highlight>
              <a:latin typeface="Arial"/>
              <a:cs typeface="Arial"/>
            </a:endParaRPr>
          </a:p>
          <a:p>
            <a:pPr marL="571500" indent="-342900">
              <a:buClr>
                <a:srgbClr val="002060"/>
              </a:buClr>
              <a:buFont typeface="Wingdings" panose="05000000000000000000" pitchFamily="2" charset="2"/>
              <a:buChar char="§"/>
            </a:pPr>
            <a:r>
              <a:rPr lang="lv-LV" sz="2400" u="none" strike="noStrike" noProof="1">
                <a:solidFill>
                  <a:schemeClr val="accent5">
                    <a:lumMod val="50000"/>
                  </a:schemeClr>
                </a:solidFill>
                <a:effectLst/>
                <a:highlight>
                  <a:srgbClr val="FBFBFB"/>
                </a:highlight>
                <a:latin typeface="Arial"/>
                <a:ea typeface="Times New Roman" panose="02020603050405020304" pitchFamily="18" charset="0"/>
                <a:cs typeface="Arial"/>
                <a:hlinkClick r:id="rId14">
                  <a:extLst>
                    <a:ext uri="{A12FA001-AC4F-418D-AE19-62706E023703}">
                      <ahyp:hlinkClr xmlns:ahyp="http://schemas.microsoft.com/office/drawing/2018/hyperlinkcolor" val="tx"/>
                    </a:ext>
                  </a:extLst>
                </a:hlinkClick>
              </a:rPr>
              <a:t>Widening participation and strengthening the European Research Area v3.0</a:t>
            </a:r>
            <a:endParaRPr lang="lv-LV" sz="2400" noProof="1">
              <a:solidFill>
                <a:schemeClr val="accent5">
                  <a:lumMod val="50000"/>
                </a:schemeClr>
              </a:solidFill>
              <a:effectLst/>
              <a:highlight>
                <a:srgbClr val="FBFBFB"/>
              </a:highlight>
              <a:latin typeface="Arial"/>
              <a:ea typeface="Times New Roman" panose="02020603050405020304" pitchFamily="18" charset="0"/>
              <a:cs typeface="Arial"/>
            </a:endParaRPr>
          </a:p>
          <a:p>
            <a:pPr marL="571500" indent="-342900">
              <a:buClr>
                <a:srgbClr val="002060"/>
              </a:buClr>
              <a:buFont typeface="Wingdings" panose="05000000000000000000" pitchFamily="2" charset="2"/>
              <a:buChar char="§"/>
            </a:pPr>
            <a:r>
              <a:rPr lang="lv-LV" sz="2400" u="none" strike="noStrike" noProof="1">
                <a:solidFill>
                  <a:schemeClr val="accent5">
                    <a:lumMod val="50000"/>
                  </a:schemeClr>
                </a:solidFill>
                <a:effectLst/>
                <a:highlight>
                  <a:srgbClr val="FBFBFB"/>
                </a:highlight>
                <a:latin typeface="Arial" panose="020B0604020202020204" pitchFamily="34" charset="0"/>
                <a:ea typeface="Times New Roman" panose="02020603050405020304" pitchFamily="18" charset="0"/>
                <a:hlinkClick r:id="rId15">
                  <a:extLst>
                    <a:ext uri="{A12FA001-AC4F-418D-AE19-62706E023703}">
                      <ahyp:hlinkClr xmlns:ahyp="http://schemas.microsoft.com/office/drawing/2018/hyperlinkcolor" val="tx"/>
                    </a:ext>
                  </a:extLst>
                </a:hlinkClick>
              </a:rPr>
              <a:t>Missions v3.0</a:t>
            </a:r>
            <a:endParaRPr lang="lv-LV" sz="2400" noProof="1">
              <a:solidFill>
                <a:schemeClr val="accent5">
                  <a:lumMod val="50000"/>
                </a:schemeClr>
              </a:solidFill>
              <a:effectLst/>
              <a:highlight>
                <a:srgbClr val="FBFBFB"/>
              </a:highlight>
              <a:latin typeface="Times New Roman" panose="02020603050405020304" pitchFamily="18" charset="0"/>
              <a:ea typeface="Times New Roman" panose="02020603050405020304" pitchFamily="18" charset="0"/>
            </a:endParaRPr>
          </a:p>
          <a:p>
            <a:pPr marL="228600"/>
            <a:endParaRPr lang="lv-LV" sz="1800" dirty="0">
              <a:effectLst/>
              <a:highlight>
                <a:srgbClr val="FBFBFB"/>
              </a:highlight>
              <a:latin typeface="Times New Roman" panose="02020603050405020304" pitchFamily="18" charset="0"/>
              <a:ea typeface="Times New Roman" panose="02020603050405020304" pitchFamily="18" charset="0"/>
            </a:endParaRPr>
          </a:p>
          <a:p>
            <a:pPr marL="514350" indent="-285750">
              <a:buFont typeface="Arial" panose="020B0604020202020204" pitchFamily="34" charset="0"/>
              <a:buChar char="•"/>
            </a:pPr>
            <a:endParaRPr lang="lv-LV" sz="1800" u="sng" kern="100" dirty="0">
              <a:solidFill>
                <a:srgbClr val="404040"/>
              </a:solidFill>
              <a:effectLst/>
              <a:highlight>
                <a:srgbClr val="FBFBFB"/>
              </a:highlight>
              <a:latin typeface="Aptos" panose="020B0004020202020204" pitchFamily="34" charset="0"/>
              <a:ea typeface="Aptos" panose="020B0004020202020204" pitchFamily="34" charset="0"/>
              <a:cs typeface="Times New Roman" panose="02020603050405020304" pitchFamily="18" charset="0"/>
              <a:hlinkClick r:id="rId6"/>
            </a:endParaRPr>
          </a:p>
        </p:txBody>
      </p:sp>
    </p:spTree>
    <p:extLst>
      <p:ext uri="{BB962C8B-B14F-4D97-AF65-F5344CB8AC3E}">
        <p14:creationId xmlns:p14="http://schemas.microsoft.com/office/powerpoint/2010/main" val="1285728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69A58-458C-443C-5202-C7124389B82C}"/>
              </a:ext>
            </a:extLst>
          </p:cNvPr>
          <p:cNvSpPr>
            <a:spLocks noGrp="1"/>
          </p:cNvSpPr>
          <p:nvPr>
            <p:ph type="title"/>
          </p:nvPr>
        </p:nvSpPr>
        <p:spPr>
          <a:xfrm>
            <a:off x="838199" y="-68508"/>
            <a:ext cx="11699449" cy="1325563"/>
          </a:xfrm>
        </p:spPr>
        <p:txBody>
          <a:bodyPr>
            <a:normAutofit/>
          </a:bodyPr>
          <a:lstStyle/>
          <a:p>
            <a:r>
              <a:rPr lang="lv-LV" sz="3600" b="1">
                <a:solidFill>
                  <a:srgbClr val="0308DB">
                    <a:lumMod val="50000"/>
                  </a:srgbClr>
                </a:solidFill>
                <a:latin typeface="Arial" panose="020B0604020202020204" pitchFamily="34" charset="0"/>
                <a:ea typeface="Verdana" panose="020B0604030504040204" pitchFamily="34" charset="0"/>
                <a:cs typeface="Arial" panose="020B0604020202020204" pitchFamily="34" charset="0"/>
              </a:rPr>
              <a:t>APVĀRSNIS EIROPA KONKURSU APKOPOJUMS</a:t>
            </a:r>
            <a:endParaRPr lang="lv-LV" sz="36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A5E041E-1971-0192-172A-3635FE87E34F}"/>
              </a:ext>
            </a:extLst>
          </p:cNvPr>
          <p:cNvSpPr txBox="1"/>
          <p:nvPr/>
        </p:nvSpPr>
        <p:spPr>
          <a:xfrm>
            <a:off x="220087" y="1237815"/>
            <a:ext cx="11971913" cy="1287532"/>
          </a:xfrm>
          <a:prstGeom prst="rect">
            <a:avLst/>
          </a:prstGeom>
          <a:noFill/>
        </p:spPr>
        <p:txBody>
          <a:bodyPr wrap="square">
            <a:spAutoFit/>
          </a:bodyPr>
          <a:lstStyle/>
          <a:p>
            <a:pPr algn="l" fontAlgn="base">
              <a:lnSpc>
                <a:spcPct val="150000"/>
              </a:lnSpc>
            </a:pPr>
            <a:r>
              <a:rPr lang="lv-LV" sz="1800" b="0" i="0">
                <a:solidFill>
                  <a:srgbClr val="000000"/>
                </a:solidFill>
                <a:effectLst/>
                <a:highlight>
                  <a:srgbClr val="FFFFFF"/>
                </a:highlight>
                <a:latin typeface="Arial" panose="020B0604020202020204" pitchFamily="34" charset="0"/>
                <a:ea typeface="Verdana" panose="020B0604030504040204" pitchFamily="34" charset="0"/>
                <a:cs typeface="Arial" panose="020B0604020202020204" pitchFamily="34" charset="0"/>
              </a:rPr>
              <a:t>Apvārsnis Eiropa Nacionālais kontaktpunkts sagatavoja aktuālo Apvārsnis Eiropa konkursu apkopojumu: </a:t>
            </a:r>
            <a:r>
              <a:rPr lang="lv-LV" sz="1800" b="0" i="0" u="sng">
                <a:solidFill>
                  <a:srgbClr val="467886"/>
                </a:solidFill>
                <a:effectLst/>
                <a:highlight>
                  <a:srgbClr val="FFFFFF"/>
                </a:highlight>
                <a:latin typeface="Arial" panose="020B0604020202020204" pitchFamily="34" charset="0"/>
                <a:ea typeface="Verdana" panose="020B0604030504040204" pitchFamily="34" charset="0"/>
                <a:cs typeface="Arial" panose="020B0604020202020204" pitchFamily="34" charset="0"/>
                <a:hlinkClick r:id="rId2"/>
              </a:rPr>
              <a:t>https://www.lzp.gov.lv/lv/media/6735/download?attachment</a:t>
            </a:r>
            <a:endParaRPr lang="lv-LV" sz="1800" b="0" i="0">
              <a:solidFill>
                <a:srgbClr val="242424"/>
              </a:solidFill>
              <a:effectLst/>
              <a:highlight>
                <a:srgbClr val="FFFFFF"/>
              </a:highlight>
              <a:latin typeface="Arial" panose="020B0604020202020204" pitchFamily="34" charset="0"/>
              <a:ea typeface="Verdana" panose="020B0604030504040204" pitchFamily="34" charset="0"/>
              <a:cs typeface="Arial" panose="020B0604020202020204" pitchFamily="34" charset="0"/>
            </a:endParaRPr>
          </a:p>
          <a:p>
            <a:pPr algn="l" fontAlgn="base">
              <a:lnSpc>
                <a:spcPct val="150000"/>
              </a:lnSpc>
            </a:pPr>
            <a:r>
              <a:rPr lang="lv-LV" sz="1800" b="0" i="0">
                <a:solidFill>
                  <a:srgbClr val="000000"/>
                </a:solidFill>
                <a:effectLst/>
                <a:highlight>
                  <a:srgbClr val="FFFFFF"/>
                </a:highlight>
                <a:latin typeface="Arial" panose="020B0604020202020204" pitchFamily="34" charset="0"/>
                <a:ea typeface="Verdana" panose="020B0604030504040204" pitchFamily="34" charset="0"/>
                <a:cs typeface="Arial" panose="020B0604020202020204" pitchFamily="34" charset="0"/>
              </a:rPr>
              <a:t>Konkursiem kas jau ir nopublicēti Funding &amp; Tenders portal apkopojumā pievienojām </a:t>
            </a:r>
            <a:r>
              <a:rPr lang="lv-LV" sz="1800" b="0" i="0" err="1">
                <a:solidFill>
                  <a:srgbClr val="000000"/>
                </a:solidFill>
                <a:effectLst/>
                <a:highlight>
                  <a:srgbClr val="FFFFFF"/>
                </a:highlight>
                <a:latin typeface="Arial" panose="020B0604020202020204" pitchFamily="34" charset="0"/>
                <a:ea typeface="Verdana" panose="020B0604030504040204" pitchFamily="34" charset="0"/>
                <a:cs typeface="Arial" panose="020B0604020202020204" pitchFamily="34" charset="0"/>
              </a:rPr>
              <a:t>linkus</a:t>
            </a:r>
            <a:r>
              <a:rPr lang="lv-LV" sz="1800" b="0" i="0">
                <a:solidFill>
                  <a:srgbClr val="000000"/>
                </a:solidFill>
                <a:effectLst/>
                <a:highlight>
                  <a:srgbClr val="FFFFFF"/>
                </a:highlight>
                <a:latin typeface="Arial" panose="020B0604020202020204" pitchFamily="34" charset="0"/>
                <a:ea typeface="Verdana" panose="020B0604030504040204" pitchFamily="34" charset="0"/>
                <a:cs typeface="Arial" panose="020B0604020202020204" pitchFamily="34" charset="0"/>
              </a:rPr>
              <a:t>.</a:t>
            </a:r>
          </a:p>
        </p:txBody>
      </p:sp>
      <p:pic>
        <p:nvPicPr>
          <p:cNvPr id="11" name="Picture 10">
            <a:extLst>
              <a:ext uri="{FF2B5EF4-FFF2-40B4-BE49-F238E27FC236}">
                <a16:creationId xmlns:a16="http://schemas.microsoft.com/office/drawing/2014/main" id="{E20364A2-9C72-DF3B-1E86-903DF1F206C4}"/>
              </a:ext>
            </a:extLst>
          </p:cNvPr>
          <p:cNvPicPr>
            <a:picLocks noChangeAspect="1"/>
          </p:cNvPicPr>
          <p:nvPr/>
        </p:nvPicPr>
        <p:blipFill>
          <a:blip r:embed="rId3"/>
          <a:stretch>
            <a:fillRect/>
          </a:stretch>
        </p:blipFill>
        <p:spPr>
          <a:xfrm>
            <a:off x="276616" y="2620974"/>
            <a:ext cx="7623046" cy="3969324"/>
          </a:xfrm>
          <a:prstGeom prst="rect">
            <a:avLst/>
          </a:prstGeom>
        </p:spPr>
      </p:pic>
      <p:sp>
        <p:nvSpPr>
          <p:cNvPr id="4" name="TextBox 3">
            <a:extLst>
              <a:ext uri="{FF2B5EF4-FFF2-40B4-BE49-F238E27FC236}">
                <a16:creationId xmlns:a16="http://schemas.microsoft.com/office/drawing/2014/main" id="{79652844-4A0B-6AFE-E6C9-FFA9A58273E2}"/>
              </a:ext>
            </a:extLst>
          </p:cNvPr>
          <p:cNvSpPr txBox="1"/>
          <p:nvPr/>
        </p:nvSpPr>
        <p:spPr>
          <a:xfrm>
            <a:off x="7899662" y="2867762"/>
            <a:ext cx="4282192" cy="338554"/>
          </a:xfrm>
          <a:prstGeom prst="rect">
            <a:avLst/>
          </a:prstGeom>
          <a:noFill/>
        </p:spPr>
        <p:txBody>
          <a:bodyPr wrap="square">
            <a:spAutoFit/>
          </a:bodyPr>
          <a:lstStyle/>
          <a:p>
            <a:r>
              <a:rPr lang="lv-LV" sz="1600">
                <a:latin typeface="Verdana" panose="020B0604030504040204" pitchFamily="34" charset="0"/>
                <a:ea typeface="Verdana" panose="020B0604030504040204" pitchFamily="34" charset="0"/>
                <a:hlinkClick r:id="rId4"/>
              </a:rPr>
              <a:t>Funding and Tenders Portal</a:t>
            </a:r>
            <a:endParaRPr lang="lv-LV" sz="1600">
              <a:latin typeface="Verdana" panose="020B0604030504040204" pitchFamily="34" charset="0"/>
              <a:ea typeface="Verdana" panose="020B0604030504040204" pitchFamily="34" charset="0"/>
            </a:endParaRPr>
          </a:p>
        </p:txBody>
      </p:sp>
      <p:pic>
        <p:nvPicPr>
          <p:cNvPr id="5" name="Picture 4">
            <a:extLst>
              <a:ext uri="{FF2B5EF4-FFF2-40B4-BE49-F238E27FC236}">
                <a16:creationId xmlns:a16="http://schemas.microsoft.com/office/drawing/2014/main" id="{54F4831E-2FF9-86BF-B4FF-9C364FCA93E7}"/>
              </a:ext>
            </a:extLst>
          </p:cNvPr>
          <p:cNvPicPr>
            <a:picLocks noChangeAspect="1"/>
          </p:cNvPicPr>
          <p:nvPr/>
        </p:nvPicPr>
        <p:blipFill>
          <a:blip r:embed="rId5"/>
          <a:stretch>
            <a:fillRect/>
          </a:stretch>
        </p:blipFill>
        <p:spPr>
          <a:xfrm>
            <a:off x="7899662" y="3429000"/>
            <a:ext cx="4154114" cy="2302824"/>
          </a:xfrm>
          <a:prstGeom prst="rect">
            <a:avLst/>
          </a:prstGeom>
        </p:spPr>
      </p:pic>
      <p:pic>
        <p:nvPicPr>
          <p:cNvPr id="6" name="Picture 5">
            <a:extLst>
              <a:ext uri="{FF2B5EF4-FFF2-40B4-BE49-F238E27FC236}">
                <a16:creationId xmlns:a16="http://schemas.microsoft.com/office/drawing/2014/main" id="{F59F56B5-55FE-49D9-65F7-BBB417898D26}"/>
              </a:ext>
            </a:extLst>
          </p:cNvPr>
          <p:cNvPicPr>
            <a:picLocks noChangeAspect="1"/>
          </p:cNvPicPr>
          <p:nvPr/>
        </p:nvPicPr>
        <p:blipFill>
          <a:blip r:embed="rId6"/>
          <a:stretch>
            <a:fillRect/>
          </a:stretch>
        </p:blipFill>
        <p:spPr>
          <a:xfrm>
            <a:off x="10374628" y="3635021"/>
            <a:ext cx="1679148" cy="675096"/>
          </a:xfrm>
          <a:prstGeom prst="rect">
            <a:avLst/>
          </a:prstGeom>
        </p:spPr>
      </p:pic>
      <p:sp>
        <p:nvSpPr>
          <p:cNvPr id="8" name="Slide Number Placeholder 7">
            <a:extLst>
              <a:ext uri="{FF2B5EF4-FFF2-40B4-BE49-F238E27FC236}">
                <a16:creationId xmlns:a16="http://schemas.microsoft.com/office/drawing/2014/main" id="{7EAC1490-00DC-3B0F-66BF-A78C61DB3C6C}"/>
              </a:ext>
            </a:extLst>
          </p:cNvPr>
          <p:cNvSpPr>
            <a:spLocks noGrp="1"/>
          </p:cNvSpPr>
          <p:nvPr>
            <p:ph type="sldNum" sz="quarter" idx="12"/>
          </p:nvPr>
        </p:nvSpPr>
        <p:spPr/>
        <p:txBody>
          <a:bodyPr/>
          <a:lstStyle/>
          <a:p>
            <a:fld id="{A1CC17BA-5A09-46AB-9B89-7A494452793B}" type="slidenum">
              <a:rPr lang="en-US" smtClean="0"/>
              <a:t>17</a:t>
            </a:fld>
            <a:endParaRPr lang="en-US"/>
          </a:p>
        </p:txBody>
      </p:sp>
    </p:spTree>
    <p:extLst>
      <p:ext uri="{BB962C8B-B14F-4D97-AF65-F5344CB8AC3E}">
        <p14:creationId xmlns:p14="http://schemas.microsoft.com/office/powerpoint/2010/main" val="1201257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CF0CD28-BE59-85AB-D76D-6CDBA7B2CE8C}"/>
              </a:ext>
            </a:extLst>
          </p:cNvPr>
          <p:cNvSpPr>
            <a:spLocks noGrp="1"/>
          </p:cNvSpPr>
          <p:nvPr>
            <p:ph type="title"/>
          </p:nvPr>
        </p:nvSpPr>
        <p:spPr>
          <a:xfrm>
            <a:off x="887406" y="303326"/>
            <a:ext cx="10515600" cy="622300"/>
          </a:xfrm>
        </p:spPr>
        <p:txBody>
          <a:bodyPr>
            <a:noAutofit/>
          </a:bodyPr>
          <a:lstStyle/>
          <a:p>
            <a:r>
              <a:rPr lang="en-US" sz="3200">
                <a:solidFill>
                  <a:srgbClr val="0308DB">
                    <a:lumMod val="50000"/>
                  </a:srgbClr>
                </a:solidFill>
                <a:latin typeface="Arial" panose="020B0604020202020204" pitchFamily="34" charset="0"/>
                <a:ea typeface="Verdana" panose="020B0604030504040204" pitchFamily="34" charset="0"/>
                <a:cs typeface="Arial" panose="020B0604020202020204" pitchFamily="34" charset="0"/>
              </a:rPr>
              <a:t>APVĀRSNIS EIROPA DARBA PROGRAMMA</a:t>
            </a:r>
            <a:r>
              <a:rPr lang="lv-LV" sz="3200">
                <a:solidFill>
                  <a:srgbClr val="0308DB">
                    <a:lumMod val="50000"/>
                  </a:srgbClr>
                </a:solidFill>
                <a:latin typeface="Arial" panose="020B0604020202020204" pitchFamily="34" charset="0"/>
                <a:ea typeface="Verdana" panose="020B0604030504040204" pitchFamily="34" charset="0"/>
                <a:cs typeface="Arial" panose="020B0604020202020204" pitchFamily="34" charset="0"/>
              </a:rPr>
              <a:t> 2025.</a:t>
            </a:r>
            <a:endParaRPr lang="en-US" sz="3200">
              <a:solidFill>
                <a:srgbClr val="0308DB">
                  <a:lumMod val="50000"/>
                </a:srgbClr>
              </a:solidFill>
              <a:latin typeface="Arial" panose="020B0604020202020204" pitchFamily="34" charset="0"/>
              <a:ea typeface="Verdana" panose="020B060403050404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7E0664E9-055B-E17B-7052-48EBDB2C56D1}"/>
              </a:ext>
            </a:extLst>
          </p:cNvPr>
          <p:cNvCxnSpPr>
            <a:cxnSpLocks/>
          </p:cNvCxnSpPr>
          <p:nvPr/>
        </p:nvCxnSpPr>
        <p:spPr>
          <a:xfrm>
            <a:off x="8424181" y="3619322"/>
            <a:ext cx="2427622" cy="68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1">
            <a:extLst>
              <a:ext uri="{FF2B5EF4-FFF2-40B4-BE49-F238E27FC236}">
                <a16:creationId xmlns:a16="http://schemas.microsoft.com/office/drawing/2014/main" id="{521D7D63-06CD-17B1-18DE-00E4B2B64222}"/>
              </a:ext>
            </a:extLst>
          </p:cNvPr>
          <p:cNvCxnSpPr>
            <a:cxnSpLocks/>
          </p:cNvCxnSpPr>
          <p:nvPr/>
        </p:nvCxnSpPr>
        <p:spPr>
          <a:xfrm>
            <a:off x="1887634" y="3609352"/>
            <a:ext cx="302545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4">
            <a:extLst>
              <a:ext uri="{FF2B5EF4-FFF2-40B4-BE49-F238E27FC236}">
                <a16:creationId xmlns:a16="http://schemas.microsoft.com/office/drawing/2014/main" id="{EEEB4090-4CC1-BF2C-B98A-C77B3058EDE0}"/>
              </a:ext>
            </a:extLst>
          </p:cNvPr>
          <p:cNvSpPr/>
          <p:nvPr/>
        </p:nvSpPr>
        <p:spPr>
          <a:xfrm>
            <a:off x="1360615" y="3401267"/>
            <a:ext cx="538992" cy="538992"/>
          </a:xfrm>
          <a:prstGeom prst="ellipse">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52BC0913-30D9-E790-57AA-51677A383436}"/>
              </a:ext>
            </a:extLst>
          </p:cNvPr>
          <p:cNvSpPr txBox="1"/>
          <p:nvPr/>
        </p:nvSpPr>
        <p:spPr>
          <a:xfrm>
            <a:off x="2629876" y="4475161"/>
            <a:ext cx="153459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5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Draft WP orientations</a:t>
            </a:r>
            <a:endParaRPr kumimoji="0" lang="ko-KR" altLang="en-US" sz="1500" b="1" i="0" u="none" strike="noStrike" kern="1200" cap="none" spc="0" normalizeH="0" baseline="0" noProof="0">
              <a:ln>
                <a:noFill/>
              </a:ln>
              <a:solidFill>
                <a:prstClr val="black"/>
              </a:solidFill>
              <a:effectLst/>
              <a:uLnTx/>
              <a:uFillTx/>
              <a:latin typeface="Verdana" panose="020B0604030504040204" pitchFamily="34" charset="0"/>
              <a:ea typeface="맑은 고딕" panose="020B0503020000020004" pitchFamily="34" charset="-127"/>
              <a:cs typeface="Verdana" panose="020B0604030504040204" pitchFamily="34" charset="0"/>
            </a:endParaRPr>
          </a:p>
        </p:txBody>
      </p:sp>
      <p:sp>
        <p:nvSpPr>
          <p:cNvPr id="8" name="TextBox 7">
            <a:extLst>
              <a:ext uri="{FF2B5EF4-FFF2-40B4-BE49-F238E27FC236}">
                <a16:creationId xmlns:a16="http://schemas.microsoft.com/office/drawing/2014/main" id="{9697E0A3-A517-3CCD-2F23-E7DA4E278AFA}"/>
              </a:ext>
            </a:extLst>
          </p:cNvPr>
          <p:cNvSpPr txBox="1"/>
          <p:nvPr/>
        </p:nvSpPr>
        <p:spPr>
          <a:xfrm>
            <a:off x="2606859" y="4100418"/>
            <a:ext cx="163839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all" spc="0" normalizeH="0" baseline="0" noProof="0">
                <a:ln>
                  <a:noFill/>
                </a:ln>
                <a:solidFill>
                  <a:srgbClr val="E97132"/>
                </a:solidFill>
                <a:effectLst/>
                <a:uLnTx/>
                <a:uFillTx/>
                <a:latin typeface="Verdana" panose="020B0604030504040204" pitchFamily="34" charset="0"/>
                <a:ea typeface="Verdana" panose="020B0604030504040204" pitchFamily="34" charset="0"/>
                <a:cs typeface="Verdana" panose="020B0604030504040204" pitchFamily="34" charset="0"/>
              </a:rPr>
              <a:t>March</a:t>
            </a:r>
            <a:endParaRPr kumimoji="0" lang="ko-KR" altLang="en-US" sz="1600" b="1" i="0" u="none" strike="noStrike" kern="1200" cap="all" spc="0" normalizeH="0" baseline="0" noProof="0">
              <a:ln>
                <a:noFill/>
              </a:ln>
              <a:solidFill>
                <a:srgbClr val="E97132"/>
              </a:solidFill>
              <a:effectLst/>
              <a:uLnTx/>
              <a:uFillTx/>
              <a:latin typeface="Verdana" panose="020B0604030504040204" pitchFamily="34" charset="0"/>
              <a:ea typeface="맑은 고딕" panose="020B0503020000020004" pitchFamily="34" charset="-127"/>
              <a:cs typeface="Verdana" panose="020B0604030504040204" pitchFamily="34" charset="0"/>
            </a:endParaRPr>
          </a:p>
        </p:txBody>
      </p:sp>
      <p:sp>
        <p:nvSpPr>
          <p:cNvPr id="9" name="TextBox 8">
            <a:extLst>
              <a:ext uri="{FF2B5EF4-FFF2-40B4-BE49-F238E27FC236}">
                <a16:creationId xmlns:a16="http://schemas.microsoft.com/office/drawing/2014/main" id="{0CE08DE5-BA0C-A661-E5AF-5CBD2246550C}"/>
              </a:ext>
            </a:extLst>
          </p:cNvPr>
          <p:cNvSpPr txBox="1"/>
          <p:nvPr/>
        </p:nvSpPr>
        <p:spPr>
          <a:xfrm>
            <a:off x="1207453" y="2922309"/>
            <a:ext cx="87219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a:ln>
                  <a:noFill/>
                </a:ln>
                <a:solidFill>
                  <a:srgbClr val="0F9ED5"/>
                </a:solidFill>
                <a:effectLst/>
                <a:uLnTx/>
                <a:uFillTx/>
                <a:latin typeface="Verdana" panose="020B0604030504040204" pitchFamily="34" charset="0"/>
                <a:ea typeface="Verdana" panose="020B0604030504040204" pitchFamily="34" charset="0"/>
                <a:cs typeface="Verdana" panose="020B0604030504040204" pitchFamily="34" charset="0"/>
              </a:rPr>
              <a:t>2024</a:t>
            </a:r>
            <a:endParaRPr kumimoji="0" lang="ko-KR" altLang="en-US" sz="1600" b="1" i="0" u="none" strike="noStrike" kern="1200" cap="none" spc="0" normalizeH="0" baseline="0" noProof="0">
              <a:ln>
                <a:noFill/>
              </a:ln>
              <a:solidFill>
                <a:srgbClr val="0F9ED5"/>
              </a:solidFill>
              <a:effectLst/>
              <a:uLnTx/>
              <a:uFillTx/>
              <a:latin typeface="Verdana" panose="020B0604030504040204" pitchFamily="34" charset="0"/>
              <a:ea typeface="맑은 고딕" panose="020B0503020000020004" pitchFamily="34" charset="-127"/>
              <a:cs typeface="Verdana" panose="020B0604030504040204" pitchFamily="34" charset="0"/>
            </a:endParaRPr>
          </a:p>
        </p:txBody>
      </p:sp>
      <p:sp>
        <p:nvSpPr>
          <p:cNvPr id="10" name="자유형: 도형 1211">
            <a:extLst>
              <a:ext uri="{FF2B5EF4-FFF2-40B4-BE49-F238E27FC236}">
                <a16:creationId xmlns:a16="http://schemas.microsoft.com/office/drawing/2014/main" id="{792F0911-84EF-42B1-E75D-C9A4BBDC33C8}"/>
              </a:ext>
            </a:extLst>
          </p:cNvPr>
          <p:cNvSpPr/>
          <p:nvPr/>
        </p:nvSpPr>
        <p:spPr>
          <a:xfrm>
            <a:off x="4906843" y="3308481"/>
            <a:ext cx="438074" cy="756905"/>
          </a:xfrm>
          <a:custGeom>
            <a:avLst/>
            <a:gdLst>
              <a:gd name="connsiteX0" fmla="*/ 249484 w 504511"/>
              <a:gd name="connsiteY0" fmla="*/ 871696 h 871695"/>
              <a:gd name="connsiteX1" fmla="*/ 57979 w 504511"/>
              <a:gd name="connsiteY1" fmla="*/ 433575 h 871695"/>
              <a:gd name="connsiteX2" fmla="*/ 3 w 504511"/>
              <a:gd name="connsiteY2" fmla="*/ 253286 h 871695"/>
              <a:gd name="connsiteX3" fmla="*/ 233266 w 504511"/>
              <a:gd name="connsiteY3" fmla="*/ 649 h 871695"/>
              <a:gd name="connsiteX4" fmla="*/ 502024 w 504511"/>
              <a:gd name="connsiteY4" fmla="*/ 218083 h 871695"/>
              <a:gd name="connsiteX5" fmla="*/ 473618 w 504511"/>
              <a:gd name="connsiteY5" fmla="*/ 377881 h 871695"/>
              <a:gd name="connsiteX6" fmla="*/ 401027 w 504511"/>
              <a:gd name="connsiteY6" fmla="*/ 514858 h 871695"/>
              <a:gd name="connsiteX7" fmla="*/ 258272 w 504511"/>
              <a:gd name="connsiteY7" fmla="*/ 856012 h 871695"/>
              <a:gd name="connsiteX8" fmla="*/ 254776 w 504511"/>
              <a:gd name="connsiteY8" fmla="*/ 867520 h 871695"/>
              <a:gd name="connsiteX9" fmla="*/ 249484 w 504511"/>
              <a:gd name="connsiteY9" fmla="*/ 871696 h 871695"/>
              <a:gd name="connsiteX10" fmla="*/ 341546 w 504511"/>
              <a:gd name="connsiteY10" fmla="*/ 252364 h 871695"/>
              <a:gd name="connsiteX11" fmla="*/ 252543 w 504511"/>
              <a:gd name="connsiteY11" fmla="*/ 162875 h 871695"/>
              <a:gd name="connsiteX12" fmla="*/ 161937 w 504511"/>
              <a:gd name="connsiteY12" fmla="*/ 251538 h 871695"/>
              <a:gd name="connsiteX13" fmla="*/ 252931 w 504511"/>
              <a:gd name="connsiteY13" fmla="*/ 342095 h 871695"/>
              <a:gd name="connsiteX14" fmla="*/ 341546 w 504511"/>
              <a:gd name="connsiteY14" fmla="*/ 252364 h 87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4511" h="871695">
                <a:moveTo>
                  <a:pt x="249484" y="871696"/>
                </a:moveTo>
                <a:cubicBezTo>
                  <a:pt x="211125" y="713986"/>
                  <a:pt x="137805" y="572445"/>
                  <a:pt x="57979" y="433575"/>
                </a:cubicBezTo>
                <a:cubicBezTo>
                  <a:pt x="26029" y="378027"/>
                  <a:pt x="343" y="319517"/>
                  <a:pt x="3" y="253286"/>
                </a:cubicBezTo>
                <a:cubicBezTo>
                  <a:pt x="-628" y="121408"/>
                  <a:pt x="102165" y="9972"/>
                  <a:pt x="233266" y="649"/>
                </a:cubicBezTo>
                <a:cubicBezTo>
                  <a:pt x="366747" y="-8819"/>
                  <a:pt x="483087" y="86302"/>
                  <a:pt x="502024" y="218083"/>
                </a:cubicBezTo>
                <a:cubicBezTo>
                  <a:pt x="510230" y="275137"/>
                  <a:pt x="497459" y="327723"/>
                  <a:pt x="473618" y="377881"/>
                </a:cubicBezTo>
                <a:cubicBezTo>
                  <a:pt x="451477" y="424543"/>
                  <a:pt x="426616" y="469992"/>
                  <a:pt x="401027" y="514858"/>
                </a:cubicBezTo>
                <a:cubicBezTo>
                  <a:pt x="339410" y="622798"/>
                  <a:pt x="291776" y="736419"/>
                  <a:pt x="258272" y="856012"/>
                </a:cubicBezTo>
                <a:cubicBezTo>
                  <a:pt x="257204" y="859848"/>
                  <a:pt x="256233" y="863781"/>
                  <a:pt x="254776" y="867520"/>
                </a:cubicBezTo>
                <a:cubicBezTo>
                  <a:pt x="254339" y="868782"/>
                  <a:pt x="252446" y="869511"/>
                  <a:pt x="249484" y="871696"/>
                </a:cubicBezTo>
                <a:close/>
                <a:moveTo>
                  <a:pt x="341546" y="252364"/>
                </a:moveTo>
                <a:cubicBezTo>
                  <a:pt x="341449" y="202642"/>
                  <a:pt x="302070" y="163069"/>
                  <a:pt x="252543" y="162875"/>
                </a:cubicBezTo>
                <a:cubicBezTo>
                  <a:pt x="203453" y="162729"/>
                  <a:pt x="162763" y="202497"/>
                  <a:pt x="161937" y="251538"/>
                </a:cubicBezTo>
                <a:cubicBezTo>
                  <a:pt x="161112" y="301065"/>
                  <a:pt x="202724" y="342484"/>
                  <a:pt x="252931" y="342095"/>
                </a:cubicBezTo>
                <a:cubicBezTo>
                  <a:pt x="302701" y="341755"/>
                  <a:pt x="341643" y="302328"/>
                  <a:pt x="341546" y="252364"/>
                </a:cubicBezTo>
                <a:close/>
              </a:path>
            </a:pathLst>
          </a:cu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ptos" panose="02110004020202020204"/>
              <a:ea typeface="맑은 고딕" panose="020B0503020000020004" pitchFamily="34" charset="-127"/>
              <a:cs typeface="+mn-cs"/>
            </a:endParaRPr>
          </a:p>
        </p:txBody>
      </p:sp>
      <p:sp>
        <p:nvSpPr>
          <p:cNvPr id="11" name="자유형: 도형 1212">
            <a:extLst>
              <a:ext uri="{FF2B5EF4-FFF2-40B4-BE49-F238E27FC236}">
                <a16:creationId xmlns:a16="http://schemas.microsoft.com/office/drawing/2014/main" id="{A86B998C-3D70-9022-6958-0F5989470A17}"/>
              </a:ext>
            </a:extLst>
          </p:cNvPr>
          <p:cNvSpPr/>
          <p:nvPr/>
        </p:nvSpPr>
        <p:spPr>
          <a:xfrm>
            <a:off x="3198171" y="3291640"/>
            <a:ext cx="438074" cy="756905"/>
          </a:xfrm>
          <a:custGeom>
            <a:avLst/>
            <a:gdLst>
              <a:gd name="connsiteX0" fmla="*/ 249484 w 504511"/>
              <a:gd name="connsiteY0" fmla="*/ 871696 h 871695"/>
              <a:gd name="connsiteX1" fmla="*/ 57979 w 504511"/>
              <a:gd name="connsiteY1" fmla="*/ 433575 h 871695"/>
              <a:gd name="connsiteX2" fmla="*/ 3 w 504511"/>
              <a:gd name="connsiteY2" fmla="*/ 253286 h 871695"/>
              <a:gd name="connsiteX3" fmla="*/ 233266 w 504511"/>
              <a:gd name="connsiteY3" fmla="*/ 649 h 871695"/>
              <a:gd name="connsiteX4" fmla="*/ 502024 w 504511"/>
              <a:gd name="connsiteY4" fmla="*/ 218083 h 871695"/>
              <a:gd name="connsiteX5" fmla="*/ 473618 w 504511"/>
              <a:gd name="connsiteY5" fmla="*/ 377881 h 871695"/>
              <a:gd name="connsiteX6" fmla="*/ 401027 w 504511"/>
              <a:gd name="connsiteY6" fmla="*/ 514858 h 871695"/>
              <a:gd name="connsiteX7" fmla="*/ 258272 w 504511"/>
              <a:gd name="connsiteY7" fmla="*/ 856012 h 871695"/>
              <a:gd name="connsiteX8" fmla="*/ 254776 w 504511"/>
              <a:gd name="connsiteY8" fmla="*/ 867520 h 871695"/>
              <a:gd name="connsiteX9" fmla="*/ 249484 w 504511"/>
              <a:gd name="connsiteY9" fmla="*/ 871696 h 871695"/>
              <a:gd name="connsiteX10" fmla="*/ 341546 w 504511"/>
              <a:gd name="connsiteY10" fmla="*/ 252364 h 871695"/>
              <a:gd name="connsiteX11" fmla="*/ 252543 w 504511"/>
              <a:gd name="connsiteY11" fmla="*/ 162875 h 871695"/>
              <a:gd name="connsiteX12" fmla="*/ 161937 w 504511"/>
              <a:gd name="connsiteY12" fmla="*/ 251538 h 871695"/>
              <a:gd name="connsiteX13" fmla="*/ 252931 w 504511"/>
              <a:gd name="connsiteY13" fmla="*/ 342095 h 871695"/>
              <a:gd name="connsiteX14" fmla="*/ 341546 w 504511"/>
              <a:gd name="connsiteY14" fmla="*/ 252364 h 87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4511" h="871695">
                <a:moveTo>
                  <a:pt x="249484" y="871696"/>
                </a:moveTo>
                <a:cubicBezTo>
                  <a:pt x="211125" y="713986"/>
                  <a:pt x="137805" y="572445"/>
                  <a:pt x="57979" y="433575"/>
                </a:cubicBezTo>
                <a:cubicBezTo>
                  <a:pt x="26029" y="378027"/>
                  <a:pt x="343" y="319517"/>
                  <a:pt x="3" y="253286"/>
                </a:cubicBezTo>
                <a:cubicBezTo>
                  <a:pt x="-628" y="121408"/>
                  <a:pt x="102165" y="9972"/>
                  <a:pt x="233266" y="649"/>
                </a:cubicBezTo>
                <a:cubicBezTo>
                  <a:pt x="366747" y="-8819"/>
                  <a:pt x="483087" y="86302"/>
                  <a:pt x="502024" y="218083"/>
                </a:cubicBezTo>
                <a:cubicBezTo>
                  <a:pt x="510230" y="275137"/>
                  <a:pt x="497459" y="327723"/>
                  <a:pt x="473618" y="377881"/>
                </a:cubicBezTo>
                <a:cubicBezTo>
                  <a:pt x="451477" y="424543"/>
                  <a:pt x="426616" y="469992"/>
                  <a:pt x="401027" y="514858"/>
                </a:cubicBezTo>
                <a:cubicBezTo>
                  <a:pt x="339410" y="622798"/>
                  <a:pt x="291776" y="736419"/>
                  <a:pt x="258272" y="856012"/>
                </a:cubicBezTo>
                <a:cubicBezTo>
                  <a:pt x="257204" y="859848"/>
                  <a:pt x="256233" y="863781"/>
                  <a:pt x="254776" y="867520"/>
                </a:cubicBezTo>
                <a:cubicBezTo>
                  <a:pt x="254339" y="868782"/>
                  <a:pt x="252446" y="869511"/>
                  <a:pt x="249484" y="871696"/>
                </a:cubicBezTo>
                <a:close/>
                <a:moveTo>
                  <a:pt x="341546" y="252364"/>
                </a:moveTo>
                <a:cubicBezTo>
                  <a:pt x="341449" y="202642"/>
                  <a:pt x="302070" y="163069"/>
                  <a:pt x="252543" y="162875"/>
                </a:cubicBezTo>
                <a:cubicBezTo>
                  <a:pt x="203453" y="162729"/>
                  <a:pt x="162763" y="202497"/>
                  <a:pt x="161937" y="251538"/>
                </a:cubicBezTo>
                <a:cubicBezTo>
                  <a:pt x="161112" y="301065"/>
                  <a:pt x="202724" y="342484"/>
                  <a:pt x="252931" y="342095"/>
                </a:cubicBezTo>
                <a:cubicBezTo>
                  <a:pt x="302701" y="341755"/>
                  <a:pt x="341643" y="302328"/>
                  <a:pt x="341546" y="252364"/>
                </a:cubicBezTo>
                <a:close/>
              </a:path>
            </a:pathLst>
          </a:cu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ptos" panose="02110004020202020204"/>
              <a:ea typeface="맑은 고딕" panose="020B0503020000020004" pitchFamily="34" charset="-127"/>
              <a:cs typeface="+mn-cs"/>
            </a:endParaRPr>
          </a:p>
        </p:txBody>
      </p:sp>
      <p:sp>
        <p:nvSpPr>
          <p:cNvPr id="12" name="TextBox 11">
            <a:extLst>
              <a:ext uri="{FF2B5EF4-FFF2-40B4-BE49-F238E27FC236}">
                <a16:creationId xmlns:a16="http://schemas.microsoft.com/office/drawing/2014/main" id="{C7653651-27A6-17BB-848B-E73FD8809C9D}"/>
              </a:ext>
            </a:extLst>
          </p:cNvPr>
          <p:cNvSpPr txBox="1"/>
          <p:nvPr/>
        </p:nvSpPr>
        <p:spPr>
          <a:xfrm>
            <a:off x="590055" y="2097151"/>
            <a:ext cx="2126022"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5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Initial discussions on WP orientations </a:t>
            </a:r>
            <a:endParaRPr kumimoji="0" lang="ko-KR" altLang="en-US" sz="1500" b="1" i="0" u="none" strike="noStrike" kern="1200" cap="none" spc="0" normalizeH="0" baseline="0" noProof="0">
              <a:ln>
                <a:noFill/>
              </a:ln>
              <a:solidFill>
                <a:prstClr val="black"/>
              </a:solidFill>
              <a:effectLst/>
              <a:uLnTx/>
              <a:uFillTx/>
              <a:latin typeface="Verdana" panose="020B0604030504040204" pitchFamily="34" charset="0"/>
              <a:ea typeface="맑은 고딕" panose="020B0503020000020004" pitchFamily="34" charset="-127"/>
              <a:cs typeface="Verdana" panose="020B0604030504040204" pitchFamily="34" charset="0"/>
            </a:endParaRPr>
          </a:p>
        </p:txBody>
      </p:sp>
      <p:sp>
        <p:nvSpPr>
          <p:cNvPr id="13" name="TextBox 12">
            <a:extLst>
              <a:ext uri="{FF2B5EF4-FFF2-40B4-BE49-F238E27FC236}">
                <a16:creationId xmlns:a16="http://schemas.microsoft.com/office/drawing/2014/main" id="{BD6FB6B5-7AF8-29BA-71FD-33A72F67025B}"/>
              </a:ext>
            </a:extLst>
          </p:cNvPr>
          <p:cNvSpPr txBox="1"/>
          <p:nvPr/>
        </p:nvSpPr>
        <p:spPr>
          <a:xfrm>
            <a:off x="987685" y="1724696"/>
            <a:ext cx="131173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all" spc="0" normalizeH="0" baseline="0" noProof="0">
                <a:ln>
                  <a:noFill/>
                </a:ln>
                <a:solidFill>
                  <a:srgbClr val="0F9ED5"/>
                </a:solidFill>
                <a:effectLst/>
                <a:uLnTx/>
                <a:uFillTx/>
                <a:latin typeface="Verdana" panose="020B0604030504040204" pitchFamily="34" charset="0"/>
                <a:ea typeface="Verdana" panose="020B0604030504040204" pitchFamily="34" charset="0"/>
                <a:cs typeface="Verdana" panose="020B0604030504040204" pitchFamily="34" charset="0"/>
              </a:rPr>
              <a:t>January</a:t>
            </a:r>
            <a:endParaRPr kumimoji="0" lang="ko-KR" altLang="en-US" sz="1600" b="1" i="0" u="none" strike="noStrike" kern="1200" cap="all" spc="0" normalizeH="0" baseline="0" noProof="0">
              <a:ln>
                <a:noFill/>
              </a:ln>
              <a:solidFill>
                <a:srgbClr val="0F9ED5"/>
              </a:solidFill>
              <a:effectLst/>
              <a:uLnTx/>
              <a:uFillTx/>
              <a:latin typeface="Verdana" panose="020B0604030504040204" pitchFamily="34" charset="0"/>
              <a:ea typeface="맑은 고딕" panose="020B0503020000020004" pitchFamily="34" charset="-127"/>
              <a:cs typeface="Verdana" panose="020B0604030504040204" pitchFamily="34" charset="0"/>
            </a:endParaRPr>
          </a:p>
        </p:txBody>
      </p:sp>
      <p:cxnSp>
        <p:nvCxnSpPr>
          <p:cNvPr id="14" name="Straight Connector 1">
            <a:extLst>
              <a:ext uri="{FF2B5EF4-FFF2-40B4-BE49-F238E27FC236}">
                <a16:creationId xmlns:a16="http://schemas.microsoft.com/office/drawing/2014/main" id="{44FE1400-AF6D-7F00-FEAB-E850FD609806}"/>
              </a:ext>
            </a:extLst>
          </p:cNvPr>
          <p:cNvCxnSpPr>
            <a:cxnSpLocks/>
          </p:cNvCxnSpPr>
          <p:nvPr/>
        </p:nvCxnSpPr>
        <p:spPr>
          <a:xfrm flipV="1">
            <a:off x="6932869" y="3613291"/>
            <a:ext cx="1356309" cy="71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3AC9456-C5C9-5507-F57A-75F556790B94}"/>
              </a:ext>
            </a:extLst>
          </p:cNvPr>
          <p:cNvSpPr txBox="1"/>
          <p:nvPr/>
        </p:nvSpPr>
        <p:spPr>
          <a:xfrm>
            <a:off x="4352053" y="4475161"/>
            <a:ext cx="153459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500" b="1" i="0" u="none" strike="noStrike" kern="1200" cap="none" spc="0" normalizeH="0" baseline="0" noProof="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Verdana" panose="020B0604030504040204" pitchFamily="34" charset="0"/>
              </a:rPr>
              <a:t>1</a:t>
            </a:r>
            <a:r>
              <a:rPr kumimoji="0" lang="en-US" altLang="ko-KR" sz="1500" b="1" i="0" u="none" strike="noStrike" kern="1200" cap="none" spc="0" normalizeH="0" baseline="30000" noProof="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Verdana" panose="020B0604030504040204" pitchFamily="34" charset="0"/>
              </a:rPr>
              <a:t>st</a:t>
            </a:r>
            <a:r>
              <a:rPr kumimoji="0" lang="en-US" altLang="ko-KR" sz="1500" b="1" i="0" u="none" strike="noStrike" kern="1200" cap="none" spc="0" normalizeH="0" baseline="0" noProof="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Verdana" panose="020B0604030504040204" pitchFamily="34" charset="0"/>
              </a:rPr>
              <a:t> DRAFT of WP2025</a:t>
            </a:r>
            <a:endParaRPr kumimoji="0" lang="ko-KR" altLang="en-US" sz="1500" b="1" i="0" u="none" strike="noStrike" kern="1200" cap="none" spc="0" normalizeH="0" baseline="0" noProof="0">
              <a:ln>
                <a:noFill/>
              </a:ln>
              <a:solidFill>
                <a:prstClr val="black">
                  <a:lumMod val="75000"/>
                  <a:lumOff val="25000"/>
                </a:prstClr>
              </a:solidFill>
              <a:effectLst/>
              <a:uLnTx/>
              <a:uFillTx/>
              <a:latin typeface="Verdana" panose="020B0604030504040204" pitchFamily="34" charset="0"/>
              <a:ea typeface="맑은 고딕" panose="020B0503020000020004" pitchFamily="34" charset="-127"/>
              <a:cs typeface="Verdana" panose="020B0604030504040204" pitchFamily="34" charset="0"/>
            </a:endParaRPr>
          </a:p>
        </p:txBody>
      </p:sp>
      <p:sp>
        <p:nvSpPr>
          <p:cNvPr id="16" name="TextBox 15">
            <a:extLst>
              <a:ext uri="{FF2B5EF4-FFF2-40B4-BE49-F238E27FC236}">
                <a16:creationId xmlns:a16="http://schemas.microsoft.com/office/drawing/2014/main" id="{E15B9CF4-E3CF-7214-0E3B-3C986014929C}"/>
              </a:ext>
            </a:extLst>
          </p:cNvPr>
          <p:cNvSpPr txBox="1"/>
          <p:nvPr/>
        </p:nvSpPr>
        <p:spPr>
          <a:xfrm>
            <a:off x="4305875" y="4078949"/>
            <a:ext cx="163839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all" spc="0" normalizeH="0" baseline="0" noProof="0">
                <a:ln>
                  <a:noFill/>
                </a:ln>
                <a:solidFill>
                  <a:srgbClr val="156082"/>
                </a:solidFill>
                <a:effectLst/>
                <a:uLnTx/>
                <a:uFillTx/>
                <a:latin typeface="Verdana" panose="020B0604030504040204" pitchFamily="34" charset="0"/>
                <a:ea typeface="Verdana" panose="020B0604030504040204" pitchFamily="34" charset="0"/>
                <a:cs typeface="Verdana" panose="020B0604030504040204" pitchFamily="34" charset="0"/>
              </a:rPr>
              <a:t>May</a:t>
            </a:r>
            <a:endParaRPr kumimoji="0" lang="ko-KR" altLang="en-US" sz="1600" b="1" i="0" u="none" strike="noStrike" kern="1200" cap="all" spc="0" normalizeH="0" baseline="0" noProof="0">
              <a:ln>
                <a:noFill/>
              </a:ln>
              <a:solidFill>
                <a:srgbClr val="156082"/>
              </a:solidFill>
              <a:effectLst/>
              <a:uLnTx/>
              <a:uFillTx/>
              <a:latin typeface="Verdana" panose="020B0604030504040204" pitchFamily="34" charset="0"/>
              <a:ea typeface="맑은 고딕" panose="020B0503020000020004" pitchFamily="34" charset="-127"/>
              <a:cs typeface="Verdana" panose="020B0604030504040204" pitchFamily="34" charset="0"/>
            </a:endParaRPr>
          </a:p>
        </p:txBody>
      </p:sp>
      <p:sp>
        <p:nvSpPr>
          <p:cNvPr id="17" name="TextBox 16">
            <a:extLst>
              <a:ext uri="{FF2B5EF4-FFF2-40B4-BE49-F238E27FC236}">
                <a16:creationId xmlns:a16="http://schemas.microsoft.com/office/drawing/2014/main" id="{9FA3C3D2-88F5-6B1F-8946-F1E03464BBD1}"/>
              </a:ext>
            </a:extLst>
          </p:cNvPr>
          <p:cNvSpPr txBox="1"/>
          <p:nvPr/>
        </p:nvSpPr>
        <p:spPr>
          <a:xfrm>
            <a:off x="5997692" y="4475161"/>
            <a:ext cx="1486676"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500" b="1" i="0" u="none" strike="noStrike" kern="1200" cap="none" spc="0" normalizeH="0" baseline="0" noProof="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Verdana" panose="020B0604030504040204" pitchFamily="34" charset="0"/>
              </a:rPr>
              <a:t>2</a:t>
            </a:r>
            <a:r>
              <a:rPr kumimoji="0" lang="en-US" altLang="ko-KR" sz="1500" b="1" i="0" u="none" strike="noStrike" kern="1200" cap="none" spc="0" normalizeH="0" baseline="30000" noProof="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Verdana" panose="020B0604030504040204" pitchFamily="34" charset="0"/>
              </a:rPr>
              <a:t>nd</a:t>
            </a:r>
            <a:r>
              <a:rPr kumimoji="0" lang="en-US" altLang="ko-KR" sz="1500" b="1" i="0" u="none" strike="noStrike" kern="1200" cap="none" spc="0" normalizeH="0" baseline="0" noProof="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Verdana" panose="020B0604030504040204" pitchFamily="34" charset="0"/>
              </a:rPr>
              <a:t> DRAFT of WP2025</a:t>
            </a:r>
            <a:endParaRPr kumimoji="0" lang="ko-KR" altLang="en-US" sz="1500" b="1" i="0" u="none" strike="noStrike" kern="1200" cap="none" spc="0" normalizeH="0" baseline="0" noProof="0">
              <a:ln>
                <a:noFill/>
              </a:ln>
              <a:solidFill>
                <a:prstClr val="black">
                  <a:lumMod val="75000"/>
                  <a:lumOff val="25000"/>
                </a:prstClr>
              </a:solidFill>
              <a:effectLst/>
              <a:uLnTx/>
              <a:uFillTx/>
              <a:latin typeface="Verdana" panose="020B0604030504040204" pitchFamily="34" charset="0"/>
              <a:ea typeface="맑은 고딕" panose="020B0503020000020004" pitchFamily="34" charset="-127"/>
              <a:cs typeface="Verdana" panose="020B0604030504040204" pitchFamily="34" charset="0"/>
            </a:endParaRPr>
          </a:p>
        </p:txBody>
      </p:sp>
      <p:sp>
        <p:nvSpPr>
          <p:cNvPr id="18" name="TextBox 17">
            <a:extLst>
              <a:ext uri="{FF2B5EF4-FFF2-40B4-BE49-F238E27FC236}">
                <a16:creationId xmlns:a16="http://schemas.microsoft.com/office/drawing/2014/main" id="{C176FFFA-9660-C89A-BE53-467A692743B3}"/>
              </a:ext>
            </a:extLst>
          </p:cNvPr>
          <p:cNvSpPr txBox="1"/>
          <p:nvPr/>
        </p:nvSpPr>
        <p:spPr>
          <a:xfrm>
            <a:off x="6210956" y="4084370"/>
            <a:ext cx="117025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all" spc="0" normalizeH="0" baseline="0" noProof="0">
                <a:ln>
                  <a:noFill/>
                </a:ln>
                <a:solidFill>
                  <a:srgbClr val="4EA72E"/>
                </a:solidFill>
                <a:effectLst/>
                <a:uLnTx/>
                <a:uFillTx/>
                <a:latin typeface="Verdana" panose="020B0604030504040204" pitchFamily="34" charset="0"/>
                <a:ea typeface="Verdana" panose="020B0604030504040204" pitchFamily="34" charset="0"/>
                <a:cs typeface="Verdana" panose="020B0604030504040204" pitchFamily="34" charset="0"/>
              </a:rPr>
              <a:t>July</a:t>
            </a:r>
            <a:endParaRPr kumimoji="0" lang="ko-KR" altLang="en-US" sz="1600" b="1" i="0" u="none" strike="noStrike" kern="1200" cap="all" spc="0" normalizeH="0" baseline="0" noProof="0">
              <a:ln>
                <a:noFill/>
              </a:ln>
              <a:solidFill>
                <a:srgbClr val="4EA72E"/>
              </a:solidFill>
              <a:effectLst/>
              <a:uLnTx/>
              <a:uFillTx/>
              <a:latin typeface="Verdana" panose="020B0604030504040204" pitchFamily="34" charset="0"/>
              <a:ea typeface="맑은 고딕" panose="020B0503020000020004" pitchFamily="34" charset="-127"/>
              <a:cs typeface="Verdana" panose="020B0604030504040204" pitchFamily="34" charset="0"/>
            </a:endParaRPr>
          </a:p>
        </p:txBody>
      </p:sp>
      <p:cxnSp>
        <p:nvCxnSpPr>
          <p:cNvPr id="19" name="Straight Connector 1">
            <a:extLst>
              <a:ext uri="{FF2B5EF4-FFF2-40B4-BE49-F238E27FC236}">
                <a16:creationId xmlns:a16="http://schemas.microsoft.com/office/drawing/2014/main" id="{C04152FD-F1C8-4B6C-649D-BFBDB453FB8B}"/>
              </a:ext>
            </a:extLst>
          </p:cNvPr>
          <p:cNvCxnSpPr>
            <a:cxnSpLocks/>
            <a:stCxn id="10" idx="5"/>
          </p:cNvCxnSpPr>
          <p:nvPr/>
        </p:nvCxnSpPr>
        <p:spPr>
          <a:xfrm flipV="1">
            <a:off x="5318092" y="3622643"/>
            <a:ext cx="1299100" cy="13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자유형: 도형 1210">
            <a:extLst>
              <a:ext uri="{FF2B5EF4-FFF2-40B4-BE49-F238E27FC236}">
                <a16:creationId xmlns:a16="http://schemas.microsoft.com/office/drawing/2014/main" id="{11C9E182-B4A3-20AC-0EC0-FAFB7E6172D5}"/>
              </a:ext>
            </a:extLst>
          </p:cNvPr>
          <p:cNvSpPr/>
          <p:nvPr/>
        </p:nvSpPr>
        <p:spPr>
          <a:xfrm>
            <a:off x="6577048" y="3247769"/>
            <a:ext cx="438074" cy="756905"/>
          </a:xfrm>
          <a:custGeom>
            <a:avLst/>
            <a:gdLst>
              <a:gd name="connsiteX0" fmla="*/ 249484 w 504511"/>
              <a:gd name="connsiteY0" fmla="*/ 871696 h 871695"/>
              <a:gd name="connsiteX1" fmla="*/ 57979 w 504511"/>
              <a:gd name="connsiteY1" fmla="*/ 433575 h 871695"/>
              <a:gd name="connsiteX2" fmla="*/ 3 w 504511"/>
              <a:gd name="connsiteY2" fmla="*/ 253286 h 871695"/>
              <a:gd name="connsiteX3" fmla="*/ 233266 w 504511"/>
              <a:gd name="connsiteY3" fmla="*/ 649 h 871695"/>
              <a:gd name="connsiteX4" fmla="*/ 502024 w 504511"/>
              <a:gd name="connsiteY4" fmla="*/ 218083 h 871695"/>
              <a:gd name="connsiteX5" fmla="*/ 473618 w 504511"/>
              <a:gd name="connsiteY5" fmla="*/ 377881 h 871695"/>
              <a:gd name="connsiteX6" fmla="*/ 401027 w 504511"/>
              <a:gd name="connsiteY6" fmla="*/ 514858 h 871695"/>
              <a:gd name="connsiteX7" fmla="*/ 258272 w 504511"/>
              <a:gd name="connsiteY7" fmla="*/ 856012 h 871695"/>
              <a:gd name="connsiteX8" fmla="*/ 254776 w 504511"/>
              <a:gd name="connsiteY8" fmla="*/ 867520 h 871695"/>
              <a:gd name="connsiteX9" fmla="*/ 249484 w 504511"/>
              <a:gd name="connsiteY9" fmla="*/ 871696 h 871695"/>
              <a:gd name="connsiteX10" fmla="*/ 341546 w 504511"/>
              <a:gd name="connsiteY10" fmla="*/ 252364 h 871695"/>
              <a:gd name="connsiteX11" fmla="*/ 252543 w 504511"/>
              <a:gd name="connsiteY11" fmla="*/ 162875 h 871695"/>
              <a:gd name="connsiteX12" fmla="*/ 161937 w 504511"/>
              <a:gd name="connsiteY12" fmla="*/ 251538 h 871695"/>
              <a:gd name="connsiteX13" fmla="*/ 252931 w 504511"/>
              <a:gd name="connsiteY13" fmla="*/ 342095 h 871695"/>
              <a:gd name="connsiteX14" fmla="*/ 341546 w 504511"/>
              <a:gd name="connsiteY14" fmla="*/ 252364 h 87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4511" h="871695">
                <a:moveTo>
                  <a:pt x="249484" y="871696"/>
                </a:moveTo>
                <a:cubicBezTo>
                  <a:pt x="211125" y="713986"/>
                  <a:pt x="137805" y="572445"/>
                  <a:pt x="57979" y="433575"/>
                </a:cubicBezTo>
                <a:cubicBezTo>
                  <a:pt x="26029" y="378027"/>
                  <a:pt x="343" y="319517"/>
                  <a:pt x="3" y="253286"/>
                </a:cubicBezTo>
                <a:cubicBezTo>
                  <a:pt x="-628" y="121408"/>
                  <a:pt x="102165" y="9972"/>
                  <a:pt x="233266" y="649"/>
                </a:cubicBezTo>
                <a:cubicBezTo>
                  <a:pt x="366747" y="-8819"/>
                  <a:pt x="483087" y="86302"/>
                  <a:pt x="502024" y="218083"/>
                </a:cubicBezTo>
                <a:cubicBezTo>
                  <a:pt x="510230" y="275137"/>
                  <a:pt x="497459" y="327723"/>
                  <a:pt x="473618" y="377881"/>
                </a:cubicBezTo>
                <a:cubicBezTo>
                  <a:pt x="451477" y="424543"/>
                  <a:pt x="426616" y="469992"/>
                  <a:pt x="401027" y="514858"/>
                </a:cubicBezTo>
                <a:cubicBezTo>
                  <a:pt x="339410" y="622798"/>
                  <a:pt x="291776" y="736419"/>
                  <a:pt x="258272" y="856012"/>
                </a:cubicBezTo>
                <a:cubicBezTo>
                  <a:pt x="257204" y="859848"/>
                  <a:pt x="256233" y="863781"/>
                  <a:pt x="254776" y="867520"/>
                </a:cubicBezTo>
                <a:cubicBezTo>
                  <a:pt x="254339" y="868782"/>
                  <a:pt x="252446" y="869511"/>
                  <a:pt x="249484" y="871696"/>
                </a:cubicBezTo>
                <a:close/>
                <a:moveTo>
                  <a:pt x="341546" y="252364"/>
                </a:moveTo>
                <a:cubicBezTo>
                  <a:pt x="341449" y="202642"/>
                  <a:pt x="302070" y="163069"/>
                  <a:pt x="252543" y="162875"/>
                </a:cubicBezTo>
                <a:cubicBezTo>
                  <a:pt x="203453" y="162729"/>
                  <a:pt x="162763" y="202497"/>
                  <a:pt x="161937" y="251538"/>
                </a:cubicBezTo>
                <a:cubicBezTo>
                  <a:pt x="161112" y="301065"/>
                  <a:pt x="202724" y="342484"/>
                  <a:pt x="252931" y="342095"/>
                </a:cubicBezTo>
                <a:cubicBezTo>
                  <a:pt x="302701" y="341755"/>
                  <a:pt x="341643" y="302328"/>
                  <a:pt x="341546" y="252364"/>
                </a:cubicBezTo>
                <a:close/>
              </a:path>
            </a:pathLst>
          </a:custGeom>
          <a:solidFill>
            <a:schemeClr val="accent6"/>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ptos" panose="02110004020202020204"/>
              <a:ea typeface="맑은 고딕" panose="020B0503020000020004" pitchFamily="34" charset="-127"/>
              <a:cs typeface="+mn-cs"/>
            </a:endParaRPr>
          </a:p>
        </p:txBody>
      </p:sp>
      <p:sp>
        <p:nvSpPr>
          <p:cNvPr id="21" name="TextBox 20">
            <a:extLst>
              <a:ext uri="{FF2B5EF4-FFF2-40B4-BE49-F238E27FC236}">
                <a16:creationId xmlns:a16="http://schemas.microsoft.com/office/drawing/2014/main" id="{93D3468A-DBD0-F85D-5004-C80ACD141719}"/>
              </a:ext>
            </a:extLst>
          </p:cNvPr>
          <p:cNvSpPr txBox="1"/>
          <p:nvPr/>
        </p:nvSpPr>
        <p:spPr>
          <a:xfrm>
            <a:off x="7717849" y="4454117"/>
            <a:ext cx="138600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500" b="1" i="0" u="none" strike="noStrike" kern="1200" cap="none" spc="0" normalizeH="0" baseline="0" noProof="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Verdana" panose="020B0604030504040204" pitchFamily="34" charset="0"/>
              </a:rPr>
              <a:t>3</a:t>
            </a:r>
            <a:r>
              <a:rPr kumimoji="0" lang="en-US" altLang="ko-KR" sz="1500" b="1" i="0" u="none" strike="noStrike" kern="1200" cap="none" spc="0" normalizeH="0" baseline="30000" noProof="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Verdana" panose="020B0604030504040204" pitchFamily="34" charset="0"/>
              </a:rPr>
              <a:t>rd</a:t>
            </a:r>
            <a:r>
              <a:rPr kumimoji="0" lang="en-US" altLang="ko-KR" sz="1500" b="1" i="0" u="none" strike="noStrike" kern="1200" cap="none" spc="0" normalizeH="0" baseline="0" noProof="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Verdana" panose="020B0604030504040204" pitchFamily="34" charset="0"/>
              </a:rPr>
              <a:t> DRAFT of WP2025</a:t>
            </a:r>
            <a:endParaRPr kumimoji="0" lang="ko-KR" altLang="en-US" sz="1500" b="1" i="0" u="none" strike="noStrike" kern="1200" cap="none" spc="0" normalizeH="0" baseline="0" noProof="0">
              <a:ln>
                <a:noFill/>
              </a:ln>
              <a:solidFill>
                <a:prstClr val="black">
                  <a:lumMod val="75000"/>
                  <a:lumOff val="25000"/>
                </a:prstClr>
              </a:solidFill>
              <a:effectLst/>
              <a:uLnTx/>
              <a:uFillTx/>
              <a:latin typeface="Verdana" panose="020B0604030504040204" pitchFamily="34" charset="0"/>
              <a:ea typeface="맑은 고딕" panose="020B0503020000020004" pitchFamily="34" charset="-127"/>
              <a:cs typeface="Verdana" panose="020B0604030504040204" pitchFamily="34" charset="0"/>
            </a:endParaRPr>
          </a:p>
        </p:txBody>
      </p:sp>
      <p:sp>
        <p:nvSpPr>
          <p:cNvPr id="22" name="TextBox 21">
            <a:extLst>
              <a:ext uri="{FF2B5EF4-FFF2-40B4-BE49-F238E27FC236}">
                <a16:creationId xmlns:a16="http://schemas.microsoft.com/office/drawing/2014/main" id="{ACD00611-C2A0-A366-F966-74F93AF950E0}"/>
              </a:ext>
            </a:extLst>
          </p:cNvPr>
          <p:cNvSpPr txBox="1"/>
          <p:nvPr/>
        </p:nvSpPr>
        <p:spPr>
          <a:xfrm>
            <a:off x="7680842" y="4092802"/>
            <a:ext cx="148667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all" spc="0" normalizeH="0" baseline="0" noProof="0">
                <a:ln>
                  <a:noFill/>
                </a:ln>
                <a:solidFill>
                  <a:srgbClr val="7030A0"/>
                </a:solidFill>
                <a:effectLst/>
                <a:uLnTx/>
                <a:uFillTx/>
                <a:latin typeface="Verdana" panose="020B0604030504040204" pitchFamily="34" charset="0"/>
                <a:ea typeface="Verdana" panose="020B0604030504040204" pitchFamily="34" charset="0"/>
                <a:cs typeface="Verdana" panose="020B0604030504040204" pitchFamily="34" charset="0"/>
              </a:rPr>
              <a:t>November</a:t>
            </a:r>
            <a:endParaRPr kumimoji="0" lang="ko-KR" altLang="en-US" sz="1600" b="1" i="0" u="none" strike="noStrike" kern="1200" cap="all" spc="0" normalizeH="0" baseline="0" noProof="0">
              <a:ln>
                <a:noFill/>
              </a:ln>
              <a:solidFill>
                <a:srgbClr val="7030A0"/>
              </a:solidFill>
              <a:effectLst/>
              <a:uLnTx/>
              <a:uFillTx/>
              <a:latin typeface="Verdana" panose="020B0604030504040204" pitchFamily="34" charset="0"/>
              <a:ea typeface="맑은 고딕" panose="020B0503020000020004" pitchFamily="34" charset="-127"/>
              <a:cs typeface="Verdana" panose="020B0604030504040204" pitchFamily="34" charset="0"/>
            </a:endParaRPr>
          </a:p>
        </p:txBody>
      </p:sp>
      <p:sp>
        <p:nvSpPr>
          <p:cNvPr id="23" name="자유형: 도형 1214">
            <a:extLst>
              <a:ext uri="{FF2B5EF4-FFF2-40B4-BE49-F238E27FC236}">
                <a16:creationId xmlns:a16="http://schemas.microsoft.com/office/drawing/2014/main" id="{440CA7CB-B704-5F1F-66F3-E7B0017903CA}"/>
              </a:ext>
            </a:extLst>
          </p:cNvPr>
          <p:cNvSpPr/>
          <p:nvPr/>
        </p:nvSpPr>
        <p:spPr>
          <a:xfrm>
            <a:off x="8191813" y="3273212"/>
            <a:ext cx="438074" cy="756905"/>
          </a:xfrm>
          <a:custGeom>
            <a:avLst/>
            <a:gdLst>
              <a:gd name="connsiteX0" fmla="*/ 249484 w 504511"/>
              <a:gd name="connsiteY0" fmla="*/ 871696 h 871695"/>
              <a:gd name="connsiteX1" fmla="*/ 57979 w 504511"/>
              <a:gd name="connsiteY1" fmla="*/ 433575 h 871695"/>
              <a:gd name="connsiteX2" fmla="*/ 3 w 504511"/>
              <a:gd name="connsiteY2" fmla="*/ 253286 h 871695"/>
              <a:gd name="connsiteX3" fmla="*/ 233266 w 504511"/>
              <a:gd name="connsiteY3" fmla="*/ 649 h 871695"/>
              <a:gd name="connsiteX4" fmla="*/ 502024 w 504511"/>
              <a:gd name="connsiteY4" fmla="*/ 218083 h 871695"/>
              <a:gd name="connsiteX5" fmla="*/ 473618 w 504511"/>
              <a:gd name="connsiteY5" fmla="*/ 377881 h 871695"/>
              <a:gd name="connsiteX6" fmla="*/ 401027 w 504511"/>
              <a:gd name="connsiteY6" fmla="*/ 514858 h 871695"/>
              <a:gd name="connsiteX7" fmla="*/ 258272 w 504511"/>
              <a:gd name="connsiteY7" fmla="*/ 856012 h 871695"/>
              <a:gd name="connsiteX8" fmla="*/ 254776 w 504511"/>
              <a:gd name="connsiteY8" fmla="*/ 867520 h 871695"/>
              <a:gd name="connsiteX9" fmla="*/ 249484 w 504511"/>
              <a:gd name="connsiteY9" fmla="*/ 871696 h 871695"/>
              <a:gd name="connsiteX10" fmla="*/ 341546 w 504511"/>
              <a:gd name="connsiteY10" fmla="*/ 252364 h 871695"/>
              <a:gd name="connsiteX11" fmla="*/ 252543 w 504511"/>
              <a:gd name="connsiteY11" fmla="*/ 162875 h 871695"/>
              <a:gd name="connsiteX12" fmla="*/ 161937 w 504511"/>
              <a:gd name="connsiteY12" fmla="*/ 251538 h 871695"/>
              <a:gd name="connsiteX13" fmla="*/ 252931 w 504511"/>
              <a:gd name="connsiteY13" fmla="*/ 342095 h 871695"/>
              <a:gd name="connsiteX14" fmla="*/ 341546 w 504511"/>
              <a:gd name="connsiteY14" fmla="*/ 252364 h 87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4511" h="871695">
                <a:moveTo>
                  <a:pt x="249484" y="871696"/>
                </a:moveTo>
                <a:cubicBezTo>
                  <a:pt x="211125" y="713986"/>
                  <a:pt x="137805" y="572445"/>
                  <a:pt x="57979" y="433575"/>
                </a:cubicBezTo>
                <a:cubicBezTo>
                  <a:pt x="26029" y="378027"/>
                  <a:pt x="343" y="319517"/>
                  <a:pt x="3" y="253286"/>
                </a:cubicBezTo>
                <a:cubicBezTo>
                  <a:pt x="-628" y="121408"/>
                  <a:pt x="102165" y="9972"/>
                  <a:pt x="233266" y="649"/>
                </a:cubicBezTo>
                <a:cubicBezTo>
                  <a:pt x="366747" y="-8819"/>
                  <a:pt x="483087" y="86302"/>
                  <a:pt x="502024" y="218083"/>
                </a:cubicBezTo>
                <a:cubicBezTo>
                  <a:pt x="510230" y="275137"/>
                  <a:pt x="497459" y="327723"/>
                  <a:pt x="473618" y="377881"/>
                </a:cubicBezTo>
                <a:cubicBezTo>
                  <a:pt x="451477" y="424543"/>
                  <a:pt x="426616" y="469992"/>
                  <a:pt x="401027" y="514858"/>
                </a:cubicBezTo>
                <a:cubicBezTo>
                  <a:pt x="339410" y="622798"/>
                  <a:pt x="291776" y="736419"/>
                  <a:pt x="258272" y="856012"/>
                </a:cubicBezTo>
                <a:cubicBezTo>
                  <a:pt x="257204" y="859848"/>
                  <a:pt x="256233" y="863781"/>
                  <a:pt x="254776" y="867520"/>
                </a:cubicBezTo>
                <a:cubicBezTo>
                  <a:pt x="254339" y="868782"/>
                  <a:pt x="252446" y="869511"/>
                  <a:pt x="249484" y="871696"/>
                </a:cubicBezTo>
                <a:close/>
                <a:moveTo>
                  <a:pt x="341546" y="252364"/>
                </a:moveTo>
                <a:cubicBezTo>
                  <a:pt x="341449" y="202642"/>
                  <a:pt x="302070" y="163069"/>
                  <a:pt x="252543" y="162875"/>
                </a:cubicBezTo>
                <a:cubicBezTo>
                  <a:pt x="203453" y="162729"/>
                  <a:pt x="162763" y="202497"/>
                  <a:pt x="161937" y="251538"/>
                </a:cubicBezTo>
                <a:cubicBezTo>
                  <a:pt x="161112" y="301065"/>
                  <a:pt x="202724" y="342484"/>
                  <a:pt x="252931" y="342095"/>
                </a:cubicBezTo>
                <a:cubicBezTo>
                  <a:pt x="302701" y="341755"/>
                  <a:pt x="341643" y="302328"/>
                  <a:pt x="341546" y="252364"/>
                </a:cubicBezTo>
                <a:close/>
              </a:path>
            </a:pathLst>
          </a:custGeom>
          <a:solidFill>
            <a:srgbClr val="7030A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ptos" panose="02110004020202020204"/>
              <a:ea typeface="맑은 고딕" panose="020B0503020000020004" pitchFamily="34" charset="-127"/>
              <a:cs typeface="+mn-cs"/>
            </a:endParaRPr>
          </a:p>
        </p:txBody>
      </p:sp>
      <p:sp>
        <p:nvSpPr>
          <p:cNvPr id="24" name="TextBox 23">
            <a:extLst>
              <a:ext uri="{FF2B5EF4-FFF2-40B4-BE49-F238E27FC236}">
                <a16:creationId xmlns:a16="http://schemas.microsoft.com/office/drawing/2014/main" id="{93A0354C-61FD-23F1-F023-422C421BCF6D}"/>
              </a:ext>
            </a:extLst>
          </p:cNvPr>
          <p:cNvSpPr txBox="1"/>
          <p:nvPr/>
        </p:nvSpPr>
        <p:spPr>
          <a:xfrm>
            <a:off x="10493378" y="4061735"/>
            <a:ext cx="87219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all" spc="0" normalizeH="0" baseline="0" noProof="0">
                <a:ln>
                  <a:noFill/>
                </a:ln>
                <a:solidFill>
                  <a:srgbClr val="C00000"/>
                </a:solidFill>
                <a:effectLst/>
                <a:uLnTx/>
                <a:uFillTx/>
                <a:latin typeface="Verdana" panose="020B0604030504040204" pitchFamily="34" charset="0"/>
                <a:ea typeface="Verdana" panose="020B0604030504040204" pitchFamily="34" charset="0"/>
                <a:cs typeface="Verdana" panose="020B0604030504040204" pitchFamily="34" charset="0"/>
              </a:rPr>
              <a:t>2025</a:t>
            </a:r>
            <a:endParaRPr kumimoji="0" lang="ko-KR" altLang="en-US" sz="1600" b="1" i="0" u="none" strike="noStrike" kern="1200" cap="all" spc="0" normalizeH="0" baseline="0" noProof="0">
              <a:ln>
                <a:noFill/>
              </a:ln>
              <a:solidFill>
                <a:srgbClr val="C00000"/>
              </a:solidFill>
              <a:effectLst/>
              <a:uLnTx/>
              <a:uFillTx/>
              <a:latin typeface="Verdana" panose="020B0604030504040204" pitchFamily="34" charset="0"/>
              <a:ea typeface="맑은 고딕" panose="020B0503020000020004" pitchFamily="34" charset="-127"/>
              <a:cs typeface="Verdana" panose="020B0604030504040204" pitchFamily="34" charset="0"/>
            </a:endParaRPr>
          </a:p>
        </p:txBody>
      </p:sp>
      <p:sp>
        <p:nvSpPr>
          <p:cNvPr id="25" name="TextBox 24">
            <a:extLst>
              <a:ext uri="{FF2B5EF4-FFF2-40B4-BE49-F238E27FC236}">
                <a16:creationId xmlns:a16="http://schemas.microsoft.com/office/drawing/2014/main" id="{8343B8DA-A180-9DDA-BD28-2896097B6E0C}"/>
              </a:ext>
            </a:extLst>
          </p:cNvPr>
          <p:cNvSpPr txBox="1"/>
          <p:nvPr/>
        </p:nvSpPr>
        <p:spPr>
          <a:xfrm>
            <a:off x="9871785" y="4996644"/>
            <a:ext cx="2175518"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500" b="1" i="0" u="none" strike="noStrike" kern="1200" cap="none" spc="0" normalizeH="0" baseline="0" noProof="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Verdana" panose="020B0604030504040204" pitchFamily="34" charset="0"/>
              </a:rPr>
              <a:t>Adoption of the work programme 2025</a:t>
            </a:r>
            <a:endParaRPr kumimoji="0" lang="ko-KR" altLang="en-US" sz="1500" b="1" i="0" u="none" strike="noStrike" kern="1200" cap="none" spc="0" normalizeH="0" baseline="0" noProof="0">
              <a:ln>
                <a:noFill/>
              </a:ln>
              <a:solidFill>
                <a:prstClr val="black">
                  <a:lumMod val="75000"/>
                  <a:lumOff val="25000"/>
                </a:prstClr>
              </a:solidFill>
              <a:effectLst/>
              <a:uLnTx/>
              <a:uFillTx/>
              <a:latin typeface="Verdana" panose="020B0604030504040204" pitchFamily="34" charset="0"/>
              <a:ea typeface="맑은 고딕" panose="020B0503020000020004" pitchFamily="34" charset="-127"/>
              <a:cs typeface="Verdana" panose="020B0604030504040204" pitchFamily="34" charset="0"/>
            </a:endParaRPr>
          </a:p>
        </p:txBody>
      </p:sp>
      <p:sp>
        <p:nvSpPr>
          <p:cNvPr id="26" name="TextBox 25">
            <a:extLst>
              <a:ext uri="{FF2B5EF4-FFF2-40B4-BE49-F238E27FC236}">
                <a16:creationId xmlns:a16="http://schemas.microsoft.com/office/drawing/2014/main" id="{BF709AF6-1117-B9D5-735D-895B7C58FDA6}"/>
              </a:ext>
            </a:extLst>
          </p:cNvPr>
          <p:cNvSpPr txBox="1"/>
          <p:nvPr/>
        </p:nvSpPr>
        <p:spPr>
          <a:xfrm>
            <a:off x="9871785" y="4431356"/>
            <a:ext cx="2115382"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500" b="1" i="0" u="none" strike="noStrike" kern="1200" cap="none" spc="0" normalizeH="0" baseline="0" noProof="0">
                <a:ln>
                  <a:noFill/>
                </a:ln>
                <a:solidFill>
                  <a:srgbClr val="C00000"/>
                </a:solidFill>
                <a:effectLst/>
                <a:uLnTx/>
                <a:uFillTx/>
                <a:latin typeface="Verdana" panose="020B0604030504040204" pitchFamily="34" charset="0"/>
                <a:ea typeface="Verdana" panose="020B0604030504040204" pitchFamily="34" charset="0"/>
                <a:cs typeface="Verdana" panose="020B0604030504040204" pitchFamily="34" charset="0"/>
              </a:rPr>
              <a:t>(Q1/early Q2)</a:t>
            </a:r>
            <a:endParaRPr kumimoji="0" lang="ko-KR" altLang="en-US" sz="1500" b="1" i="0" u="none" strike="noStrike" kern="1200" cap="none" spc="0" normalizeH="0" baseline="0" noProof="0">
              <a:ln>
                <a:noFill/>
              </a:ln>
              <a:solidFill>
                <a:srgbClr val="C00000"/>
              </a:solidFill>
              <a:effectLst/>
              <a:uLnTx/>
              <a:uFillTx/>
              <a:latin typeface="Verdana" panose="020B0604030504040204" pitchFamily="34" charset="0"/>
              <a:ea typeface="맑은 고딕" panose="020B0503020000020004" pitchFamily="34" charset="-127"/>
              <a:cs typeface="Verdana" panose="020B0604030504040204" pitchFamily="34" charset="0"/>
            </a:endParaRPr>
          </a:p>
        </p:txBody>
      </p:sp>
      <p:sp>
        <p:nvSpPr>
          <p:cNvPr id="27" name="자유형: 도형 1207">
            <a:extLst>
              <a:ext uri="{FF2B5EF4-FFF2-40B4-BE49-F238E27FC236}">
                <a16:creationId xmlns:a16="http://schemas.microsoft.com/office/drawing/2014/main" id="{4644BD6A-526F-0649-DCB0-3F8D7E7913EA}"/>
              </a:ext>
            </a:extLst>
          </p:cNvPr>
          <p:cNvSpPr/>
          <p:nvPr/>
        </p:nvSpPr>
        <p:spPr>
          <a:xfrm>
            <a:off x="10710439" y="3183354"/>
            <a:ext cx="438074" cy="756905"/>
          </a:xfrm>
          <a:custGeom>
            <a:avLst/>
            <a:gdLst>
              <a:gd name="connsiteX0" fmla="*/ 249484 w 504511"/>
              <a:gd name="connsiteY0" fmla="*/ 871696 h 871695"/>
              <a:gd name="connsiteX1" fmla="*/ 57979 w 504511"/>
              <a:gd name="connsiteY1" fmla="*/ 433575 h 871695"/>
              <a:gd name="connsiteX2" fmla="*/ 3 w 504511"/>
              <a:gd name="connsiteY2" fmla="*/ 253286 h 871695"/>
              <a:gd name="connsiteX3" fmla="*/ 233266 w 504511"/>
              <a:gd name="connsiteY3" fmla="*/ 649 h 871695"/>
              <a:gd name="connsiteX4" fmla="*/ 502024 w 504511"/>
              <a:gd name="connsiteY4" fmla="*/ 218083 h 871695"/>
              <a:gd name="connsiteX5" fmla="*/ 473618 w 504511"/>
              <a:gd name="connsiteY5" fmla="*/ 377881 h 871695"/>
              <a:gd name="connsiteX6" fmla="*/ 401027 w 504511"/>
              <a:gd name="connsiteY6" fmla="*/ 514858 h 871695"/>
              <a:gd name="connsiteX7" fmla="*/ 258272 w 504511"/>
              <a:gd name="connsiteY7" fmla="*/ 856012 h 871695"/>
              <a:gd name="connsiteX8" fmla="*/ 254776 w 504511"/>
              <a:gd name="connsiteY8" fmla="*/ 867520 h 871695"/>
              <a:gd name="connsiteX9" fmla="*/ 249484 w 504511"/>
              <a:gd name="connsiteY9" fmla="*/ 871696 h 871695"/>
              <a:gd name="connsiteX10" fmla="*/ 341546 w 504511"/>
              <a:gd name="connsiteY10" fmla="*/ 252364 h 871695"/>
              <a:gd name="connsiteX11" fmla="*/ 252543 w 504511"/>
              <a:gd name="connsiteY11" fmla="*/ 162875 h 871695"/>
              <a:gd name="connsiteX12" fmla="*/ 161937 w 504511"/>
              <a:gd name="connsiteY12" fmla="*/ 251538 h 871695"/>
              <a:gd name="connsiteX13" fmla="*/ 252931 w 504511"/>
              <a:gd name="connsiteY13" fmla="*/ 342095 h 871695"/>
              <a:gd name="connsiteX14" fmla="*/ 341546 w 504511"/>
              <a:gd name="connsiteY14" fmla="*/ 252364 h 87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4511" h="871695">
                <a:moveTo>
                  <a:pt x="249484" y="871696"/>
                </a:moveTo>
                <a:cubicBezTo>
                  <a:pt x="211125" y="713986"/>
                  <a:pt x="137805" y="572445"/>
                  <a:pt x="57979" y="433575"/>
                </a:cubicBezTo>
                <a:cubicBezTo>
                  <a:pt x="26029" y="378027"/>
                  <a:pt x="343" y="319517"/>
                  <a:pt x="3" y="253286"/>
                </a:cubicBezTo>
                <a:cubicBezTo>
                  <a:pt x="-628" y="121408"/>
                  <a:pt x="102165" y="9972"/>
                  <a:pt x="233266" y="649"/>
                </a:cubicBezTo>
                <a:cubicBezTo>
                  <a:pt x="366747" y="-8819"/>
                  <a:pt x="483087" y="86302"/>
                  <a:pt x="502024" y="218083"/>
                </a:cubicBezTo>
                <a:cubicBezTo>
                  <a:pt x="510230" y="275137"/>
                  <a:pt x="497459" y="327723"/>
                  <a:pt x="473618" y="377881"/>
                </a:cubicBezTo>
                <a:cubicBezTo>
                  <a:pt x="451477" y="424543"/>
                  <a:pt x="426616" y="469992"/>
                  <a:pt x="401027" y="514858"/>
                </a:cubicBezTo>
                <a:cubicBezTo>
                  <a:pt x="339410" y="622798"/>
                  <a:pt x="291776" y="736419"/>
                  <a:pt x="258272" y="856012"/>
                </a:cubicBezTo>
                <a:cubicBezTo>
                  <a:pt x="257204" y="859848"/>
                  <a:pt x="256233" y="863781"/>
                  <a:pt x="254776" y="867520"/>
                </a:cubicBezTo>
                <a:cubicBezTo>
                  <a:pt x="254339" y="868782"/>
                  <a:pt x="252446" y="869511"/>
                  <a:pt x="249484" y="871696"/>
                </a:cubicBezTo>
                <a:close/>
                <a:moveTo>
                  <a:pt x="341546" y="252364"/>
                </a:moveTo>
                <a:cubicBezTo>
                  <a:pt x="341449" y="202642"/>
                  <a:pt x="302070" y="163069"/>
                  <a:pt x="252543" y="162875"/>
                </a:cubicBezTo>
                <a:cubicBezTo>
                  <a:pt x="203453" y="162729"/>
                  <a:pt x="162763" y="202497"/>
                  <a:pt x="161937" y="251538"/>
                </a:cubicBezTo>
                <a:cubicBezTo>
                  <a:pt x="161112" y="301065"/>
                  <a:pt x="202724" y="342484"/>
                  <a:pt x="252931" y="342095"/>
                </a:cubicBezTo>
                <a:cubicBezTo>
                  <a:pt x="302701" y="341755"/>
                  <a:pt x="341643" y="302328"/>
                  <a:pt x="341546" y="252364"/>
                </a:cubicBezTo>
                <a:close/>
              </a:path>
            </a:pathLst>
          </a:custGeom>
          <a:solidFill>
            <a:srgbClr val="C000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ptos" panose="02110004020202020204"/>
              <a:ea typeface="맑은 고딕" panose="020B0503020000020004" pitchFamily="34" charset="-127"/>
              <a:cs typeface="+mn-cs"/>
            </a:endParaRPr>
          </a:p>
        </p:txBody>
      </p:sp>
      <p:sp>
        <p:nvSpPr>
          <p:cNvPr id="28" name="TextBox 27">
            <a:extLst>
              <a:ext uri="{FF2B5EF4-FFF2-40B4-BE49-F238E27FC236}">
                <a16:creationId xmlns:a16="http://schemas.microsoft.com/office/drawing/2014/main" id="{16565FE9-A22A-8474-5DF4-C68039541EC0}"/>
              </a:ext>
            </a:extLst>
          </p:cNvPr>
          <p:cNvSpPr txBox="1"/>
          <p:nvPr/>
        </p:nvSpPr>
        <p:spPr>
          <a:xfrm>
            <a:off x="8457782" y="2096383"/>
            <a:ext cx="2360419"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Procedural steps towards adoption of work programme </a:t>
            </a:r>
          </a:p>
        </p:txBody>
      </p:sp>
      <p:sp>
        <p:nvSpPr>
          <p:cNvPr id="29" name="TextBox 28">
            <a:extLst>
              <a:ext uri="{FF2B5EF4-FFF2-40B4-BE49-F238E27FC236}">
                <a16:creationId xmlns:a16="http://schemas.microsoft.com/office/drawing/2014/main" id="{08F63924-16B2-9475-C2A7-F1F687E22FCA}"/>
              </a:ext>
            </a:extLst>
          </p:cNvPr>
          <p:cNvSpPr txBox="1"/>
          <p:nvPr/>
        </p:nvSpPr>
        <p:spPr>
          <a:xfrm>
            <a:off x="8966288" y="1727361"/>
            <a:ext cx="124954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a:ln>
                  <a:noFill/>
                </a:ln>
                <a:solidFill>
                  <a:srgbClr val="C00000"/>
                </a:solidFill>
                <a:effectLst/>
                <a:uLnTx/>
                <a:uFillTx/>
                <a:latin typeface="Verdana" panose="020B0604030504040204" pitchFamily="34" charset="0"/>
                <a:ea typeface="Verdana" panose="020B0604030504040204" pitchFamily="34" charset="0"/>
                <a:cs typeface="Verdana" panose="020B0604030504040204" pitchFamily="34" charset="0"/>
              </a:rPr>
              <a:t>Q1 2025</a:t>
            </a:r>
            <a:endParaRPr kumimoji="0" lang="ko-KR" altLang="en-US" sz="1600" b="1" i="0" u="none" strike="noStrike" kern="1200" cap="none" spc="0" normalizeH="0" baseline="0" noProof="0">
              <a:ln>
                <a:noFill/>
              </a:ln>
              <a:solidFill>
                <a:srgbClr val="C00000"/>
              </a:solidFill>
              <a:effectLst/>
              <a:uLnTx/>
              <a:uFillTx/>
              <a:latin typeface="Verdana" panose="020B0604030504040204" pitchFamily="34" charset="0"/>
              <a:ea typeface="맑은 고딕" panose="020B0503020000020004" pitchFamily="34" charset="-127"/>
              <a:cs typeface="Verdana" panose="020B0604030504040204" pitchFamily="34" charset="0"/>
            </a:endParaRPr>
          </a:p>
        </p:txBody>
      </p:sp>
      <p:cxnSp>
        <p:nvCxnSpPr>
          <p:cNvPr id="30" name="Straight Connector 1">
            <a:extLst>
              <a:ext uri="{FF2B5EF4-FFF2-40B4-BE49-F238E27FC236}">
                <a16:creationId xmlns:a16="http://schemas.microsoft.com/office/drawing/2014/main" id="{62A729AF-1361-438E-6D84-6A927E9A5CCB}"/>
              </a:ext>
            </a:extLst>
          </p:cNvPr>
          <p:cNvCxnSpPr>
            <a:cxnSpLocks/>
          </p:cNvCxnSpPr>
          <p:nvPr/>
        </p:nvCxnSpPr>
        <p:spPr>
          <a:xfrm>
            <a:off x="9643171" y="2981084"/>
            <a:ext cx="0" cy="65479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1">
            <a:extLst>
              <a:ext uri="{FF2B5EF4-FFF2-40B4-BE49-F238E27FC236}">
                <a16:creationId xmlns:a16="http://schemas.microsoft.com/office/drawing/2014/main" id="{47EFFD6D-C861-4585-FC04-703B01A52BFD}"/>
              </a:ext>
            </a:extLst>
          </p:cNvPr>
          <p:cNvCxnSpPr>
            <a:cxnSpLocks/>
            <a:stCxn id="32" idx="2"/>
          </p:cNvCxnSpPr>
          <p:nvPr/>
        </p:nvCxnSpPr>
        <p:spPr>
          <a:xfrm flipH="1">
            <a:off x="4201279" y="2865024"/>
            <a:ext cx="1" cy="577079"/>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AC93AAFB-8F61-F6FF-75F2-850512CA9EAE}"/>
              </a:ext>
            </a:extLst>
          </p:cNvPr>
          <p:cNvSpPr txBox="1"/>
          <p:nvPr/>
        </p:nvSpPr>
        <p:spPr>
          <a:xfrm>
            <a:off x="2932367" y="2080194"/>
            <a:ext cx="2537826"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Finalisation of draft work programme</a:t>
            </a:r>
          </a:p>
        </p:txBody>
      </p:sp>
      <p:sp>
        <p:nvSpPr>
          <p:cNvPr id="33" name="TextBox 32">
            <a:extLst>
              <a:ext uri="{FF2B5EF4-FFF2-40B4-BE49-F238E27FC236}">
                <a16:creationId xmlns:a16="http://schemas.microsoft.com/office/drawing/2014/main" id="{6136103F-4539-6C43-B305-3A872D676C82}"/>
              </a:ext>
            </a:extLst>
          </p:cNvPr>
          <p:cNvSpPr txBox="1"/>
          <p:nvPr/>
        </p:nvSpPr>
        <p:spPr>
          <a:xfrm>
            <a:off x="3233016" y="1669339"/>
            <a:ext cx="193652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a:ln>
                  <a:noFill/>
                </a:ln>
                <a:solidFill>
                  <a:srgbClr val="E97132"/>
                </a:solidFill>
                <a:effectLst/>
                <a:uLnTx/>
                <a:uFillTx/>
                <a:latin typeface="Verdana" panose="020B0604030504040204" pitchFamily="34" charset="0"/>
                <a:ea typeface="Verdana" panose="020B0604030504040204" pitchFamily="34" charset="0"/>
                <a:cs typeface="Verdana" panose="020B0604030504040204" pitchFamily="34" charset="0"/>
              </a:rPr>
              <a:t>Q4 2024</a:t>
            </a:r>
            <a:endParaRPr kumimoji="0" lang="ko-KR" altLang="en-US" sz="1600" b="1" i="0" u="none" strike="noStrike" kern="1200" cap="none" spc="0" normalizeH="0" baseline="0" noProof="0">
              <a:ln>
                <a:noFill/>
              </a:ln>
              <a:solidFill>
                <a:srgbClr val="E97132"/>
              </a:solidFill>
              <a:effectLst/>
              <a:uLnTx/>
              <a:uFillTx/>
              <a:latin typeface="Verdana" panose="020B0604030504040204" pitchFamily="34" charset="0"/>
              <a:ea typeface="맑은 고딕" panose="020B0503020000020004" pitchFamily="34" charset="-127"/>
              <a:cs typeface="Verdana" panose="020B0604030504040204" pitchFamily="34" charset="0"/>
            </a:endParaRPr>
          </a:p>
        </p:txBody>
      </p:sp>
      <p:sp>
        <p:nvSpPr>
          <p:cNvPr id="34" name="Oval 33">
            <a:extLst>
              <a:ext uri="{FF2B5EF4-FFF2-40B4-BE49-F238E27FC236}">
                <a16:creationId xmlns:a16="http://schemas.microsoft.com/office/drawing/2014/main" id="{BA778CEB-DD09-8CAC-75FF-21277262962E}"/>
              </a:ext>
            </a:extLst>
          </p:cNvPr>
          <p:cNvSpPr/>
          <p:nvPr/>
        </p:nvSpPr>
        <p:spPr>
          <a:xfrm>
            <a:off x="4097304" y="3486354"/>
            <a:ext cx="207953" cy="207953"/>
          </a:xfrm>
          <a:prstGeom prst="ellipse">
            <a:avLst/>
          </a:prstGeom>
          <a:solidFill>
            <a:srgbClr val="002060"/>
          </a:solidFill>
          <a:ln>
            <a:solidFill>
              <a:srgbClr val="00206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5" name="Oval 34">
            <a:extLst>
              <a:ext uri="{FF2B5EF4-FFF2-40B4-BE49-F238E27FC236}">
                <a16:creationId xmlns:a16="http://schemas.microsoft.com/office/drawing/2014/main" id="{C41FFB5E-CA20-A863-3946-523125CF5250}"/>
              </a:ext>
            </a:extLst>
          </p:cNvPr>
          <p:cNvSpPr/>
          <p:nvPr/>
        </p:nvSpPr>
        <p:spPr>
          <a:xfrm>
            <a:off x="9538790" y="3512891"/>
            <a:ext cx="207953" cy="207953"/>
          </a:xfrm>
          <a:prstGeom prst="ellipse">
            <a:avLst/>
          </a:prstGeom>
          <a:solidFill>
            <a:srgbClr val="002060"/>
          </a:solidFill>
          <a:ln>
            <a:solidFill>
              <a:srgbClr val="00206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8" name="Oval 37">
            <a:extLst>
              <a:ext uri="{FF2B5EF4-FFF2-40B4-BE49-F238E27FC236}">
                <a16:creationId xmlns:a16="http://schemas.microsoft.com/office/drawing/2014/main" id="{DA1E6D68-8382-B872-D764-316015565FD7}"/>
              </a:ext>
            </a:extLst>
          </p:cNvPr>
          <p:cNvSpPr/>
          <p:nvPr/>
        </p:nvSpPr>
        <p:spPr>
          <a:xfrm>
            <a:off x="7536907" y="2909865"/>
            <a:ext cx="1747884" cy="251018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79796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1DFCCBC1-0DCD-4B76-39D6-0072AF63D0F6}"/>
              </a:ext>
            </a:extLst>
          </p:cNvPr>
          <p:cNvSpPr txBox="1"/>
          <p:nvPr/>
        </p:nvSpPr>
        <p:spPr>
          <a:xfrm>
            <a:off x="24271" y="108751"/>
            <a:ext cx="12127572" cy="7953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Autofit/>
          </a:bodyPr>
          <a:lstStyle/>
          <a:p>
            <a:pPr algn="ctr">
              <a:lnSpc>
                <a:spcPct val="90000"/>
              </a:lnSpc>
              <a:spcBef>
                <a:spcPct val="0"/>
              </a:spcBef>
              <a:defRPr/>
            </a:pPr>
            <a:r>
              <a:rPr lang="en-US" sz="3200" b="1">
                <a:solidFill>
                  <a:srgbClr val="0308DB">
                    <a:lumMod val="50000"/>
                  </a:srgbClr>
                </a:solidFill>
                <a:latin typeface="Arial" panose="020B0604020202020204" pitchFamily="34" charset="0"/>
                <a:ea typeface="Verdana" panose="020B0604030504040204" pitchFamily="34" charset="0"/>
                <a:cs typeface="Arial" panose="020B0604020202020204" pitchFamily="34" charset="0"/>
              </a:rPr>
              <a:t>APVĀRSNIS EIROPA NACIONĀLAIS KONTAKTPUNKTS</a:t>
            </a:r>
          </a:p>
        </p:txBody>
      </p:sp>
      <p:graphicFrame>
        <p:nvGraphicFramePr>
          <p:cNvPr id="34" name="Content Placeholder 4">
            <a:extLst>
              <a:ext uri="{FF2B5EF4-FFF2-40B4-BE49-F238E27FC236}">
                <a16:creationId xmlns:a16="http://schemas.microsoft.com/office/drawing/2014/main" id="{C7BBCF50-5CC5-5642-13AC-6D46B51B4034}"/>
              </a:ext>
            </a:extLst>
          </p:cNvPr>
          <p:cNvGraphicFramePr>
            <a:graphicFrameLocks/>
          </p:cNvGraphicFramePr>
          <p:nvPr/>
        </p:nvGraphicFramePr>
        <p:xfrm>
          <a:off x="-249917" y="1297603"/>
          <a:ext cx="3538491" cy="4424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6" name="Content Placeholder 4">
            <a:extLst>
              <a:ext uri="{FF2B5EF4-FFF2-40B4-BE49-F238E27FC236}">
                <a16:creationId xmlns:a16="http://schemas.microsoft.com/office/drawing/2014/main" id="{2BDC8ED0-A353-48B6-F76E-BB8013521186}"/>
              </a:ext>
            </a:extLst>
          </p:cNvPr>
          <p:cNvGraphicFramePr>
            <a:graphicFrameLocks/>
          </p:cNvGraphicFramePr>
          <p:nvPr/>
        </p:nvGraphicFramePr>
        <p:xfrm>
          <a:off x="2844580" y="1305931"/>
          <a:ext cx="3538491" cy="44242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37" name="Content Placeholder 4">
            <a:extLst>
              <a:ext uri="{FF2B5EF4-FFF2-40B4-BE49-F238E27FC236}">
                <a16:creationId xmlns:a16="http://schemas.microsoft.com/office/drawing/2014/main" id="{F7FBFFC0-ED1E-F3D7-1247-3235FE78CA84}"/>
              </a:ext>
            </a:extLst>
          </p:cNvPr>
          <p:cNvGraphicFramePr>
            <a:graphicFrameLocks/>
          </p:cNvGraphicFramePr>
          <p:nvPr/>
        </p:nvGraphicFramePr>
        <p:xfrm>
          <a:off x="5868057" y="1314259"/>
          <a:ext cx="3538491" cy="442425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8" name="Rectangle 7">
            <a:extLst>
              <a:ext uri="{FF2B5EF4-FFF2-40B4-BE49-F238E27FC236}">
                <a16:creationId xmlns:a16="http://schemas.microsoft.com/office/drawing/2014/main" id="{52E114C3-0A63-FA43-9A19-C62ABADEB90E}"/>
              </a:ext>
            </a:extLst>
          </p:cNvPr>
          <p:cNvSpPr/>
          <p:nvPr/>
        </p:nvSpPr>
        <p:spPr>
          <a:xfrm>
            <a:off x="1074828" y="6103102"/>
            <a:ext cx="9682907" cy="400110"/>
          </a:xfrm>
          <a:prstGeom prst="rect">
            <a:avLst/>
          </a:prstGeom>
        </p:spPr>
        <p:txBody>
          <a:bodyPr wrap="none">
            <a:spAutoFit/>
          </a:bodyPr>
          <a:lstStyle/>
          <a:p>
            <a:r>
              <a:rPr lang="lv-LV" sz="2000">
                <a:latin typeface="Arial" panose="020B0604020202020204" pitchFamily="34" charset="0"/>
                <a:ea typeface="Verdana" panose="020B0604030504040204" pitchFamily="34" charset="0"/>
                <a:cs typeface="Arial" panose="020B0604020202020204" pitchFamily="34" charset="0"/>
                <a:hlinkClick r:id="rId18"/>
              </a:rPr>
              <a:t>https://www.lzp.gov.lv/lv/strukturvieniba/apvarsnis-eiropa-nacionalais-kontaktpunkts</a:t>
            </a:r>
            <a:r>
              <a:rPr lang="lv-LV" sz="2000">
                <a:latin typeface="Arial" panose="020B0604020202020204" pitchFamily="34" charset="0"/>
                <a:ea typeface="Verdana" panose="020B060403050404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1A415D60-0F5B-5147-BE4A-AD9484F5D087}"/>
              </a:ext>
            </a:extLst>
          </p:cNvPr>
          <p:cNvSpPr txBox="1"/>
          <p:nvPr/>
        </p:nvSpPr>
        <p:spPr>
          <a:xfrm>
            <a:off x="12059478" y="185530"/>
            <a:ext cx="184731" cy="369332"/>
          </a:xfrm>
          <a:prstGeom prst="rect">
            <a:avLst/>
          </a:prstGeom>
          <a:noFill/>
        </p:spPr>
        <p:txBody>
          <a:bodyPr wrap="none" rtlCol="0">
            <a:spAutoFit/>
          </a:bodyPr>
          <a:lstStyle/>
          <a:p>
            <a:endParaRPr lang="lv-LV"/>
          </a:p>
        </p:txBody>
      </p:sp>
      <p:graphicFrame>
        <p:nvGraphicFramePr>
          <p:cNvPr id="2" name="Content Placeholder 4">
            <a:extLst>
              <a:ext uri="{FF2B5EF4-FFF2-40B4-BE49-F238E27FC236}">
                <a16:creationId xmlns:a16="http://schemas.microsoft.com/office/drawing/2014/main" id="{48468743-9E10-C491-ACAD-2D6742A0D228}"/>
              </a:ext>
            </a:extLst>
          </p:cNvPr>
          <p:cNvGraphicFramePr>
            <a:graphicFrameLocks/>
          </p:cNvGraphicFramePr>
          <p:nvPr/>
        </p:nvGraphicFramePr>
        <p:xfrm>
          <a:off x="8868751" y="1376084"/>
          <a:ext cx="3538491" cy="4424255"/>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Tree>
    <p:extLst>
      <p:ext uri="{BB962C8B-B14F-4D97-AF65-F5344CB8AC3E}">
        <p14:creationId xmlns:p14="http://schemas.microsoft.com/office/powerpoint/2010/main" val="2107891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8E2548-5187-44C3-5AA4-7F071EC9D3DE}"/>
              </a:ext>
            </a:extLst>
          </p:cNvPr>
          <p:cNvPicPr>
            <a:picLocks noChangeAspect="1"/>
          </p:cNvPicPr>
          <p:nvPr/>
        </p:nvPicPr>
        <p:blipFill>
          <a:blip r:embed="rId2"/>
          <a:stretch>
            <a:fillRect/>
          </a:stretch>
        </p:blipFill>
        <p:spPr>
          <a:xfrm>
            <a:off x="242316" y="1242219"/>
            <a:ext cx="11610975" cy="5334000"/>
          </a:xfrm>
          <a:prstGeom prst="rect">
            <a:avLst/>
          </a:prstGeom>
        </p:spPr>
      </p:pic>
      <p:sp>
        <p:nvSpPr>
          <p:cNvPr id="5" name="Title 1">
            <a:extLst>
              <a:ext uri="{FF2B5EF4-FFF2-40B4-BE49-F238E27FC236}">
                <a16:creationId xmlns:a16="http://schemas.microsoft.com/office/drawing/2014/main" id="{9D51E329-9CA5-8D2B-0400-84183753F81C}"/>
              </a:ext>
            </a:extLst>
          </p:cNvPr>
          <p:cNvSpPr txBox="1">
            <a:spLocks/>
          </p:cNvSpPr>
          <p:nvPr/>
        </p:nvSpPr>
        <p:spPr>
          <a:xfrm>
            <a:off x="410257" y="156606"/>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lv-LV" sz="3600" b="1" i="0" u="none" strike="noStrike" kern="1200" cap="none" spc="0" normalizeH="0" baseline="0" noProof="0" dirty="0">
                <a:ln>
                  <a:noFill/>
                </a:ln>
                <a:solidFill>
                  <a:srgbClr val="0308DB">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APVĀRSNIS EIROPA</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04D43B8-D4FF-C949-935E-39D49BA7BF95}"/>
              </a:ext>
            </a:extLst>
          </p:cNvPr>
          <p:cNvSpPr txBox="1"/>
          <p:nvPr/>
        </p:nvSpPr>
        <p:spPr>
          <a:xfrm>
            <a:off x="2558034" y="634722"/>
            <a:ext cx="6220046" cy="369332"/>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prstClr val="black"/>
                </a:solidFill>
                <a:effectLst/>
                <a:uLnTx/>
                <a:uFillTx/>
                <a:latin typeface="Arial" panose="020B0604020202020204" pitchFamily="34" charset="0"/>
                <a:ea typeface="Verdana"/>
                <a:cs typeface="Arial" panose="020B0604020202020204" pitchFamily="34" charset="0"/>
                <a:hlinkClick r:id="rId3"/>
              </a:rPr>
              <a:t>WORK PROGRAMMES 2023-2024</a:t>
            </a:r>
          </a:p>
        </p:txBody>
      </p:sp>
      <p:sp>
        <p:nvSpPr>
          <p:cNvPr id="3" name="Slide Number Placeholder 2">
            <a:extLst>
              <a:ext uri="{FF2B5EF4-FFF2-40B4-BE49-F238E27FC236}">
                <a16:creationId xmlns:a16="http://schemas.microsoft.com/office/drawing/2014/main" id="{52439F93-B11A-2138-8B21-7C93D98F7C90}"/>
              </a:ext>
            </a:extLst>
          </p:cNvPr>
          <p:cNvSpPr>
            <a:spLocks noGrp="1"/>
          </p:cNvSpPr>
          <p:nvPr>
            <p:ph type="sldNum" sz="quarter" idx="12"/>
          </p:nvPr>
        </p:nvSpPr>
        <p:spPr/>
        <p:txBody>
          <a:bodyPr/>
          <a:lstStyle/>
          <a:p>
            <a:fld id="{330EA680-D336-4FF7-8B7A-9848BB0A1C32}" type="slidenum">
              <a:rPr lang="en-US" smtClean="0"/>
              <a:t>2</a:t>
            </a:fld>
            <a:endParaRPr lang="en-US" dirty="0"/>
          </a:p>
        </p:txBody>
      </p:sp>
    </p:spTree>
    <p:extLst>
      <p:ext uri="{BB962C8B-B14F-4D97-AF65-F5344CB8AC3E}">
        <p14:creationId xmlns:p14="http://schemas.microsoft.com/office/powerpoint/2010/main" val="2089180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7B0EF-9E92-F01F-003F-C04670DDA765}"/>
              </a:ext>
            </a:extLst>
          </p:cNvPr>
          <p:cNvSpPr>
            <a:spLocks noGrp="1"/>
          </p:cNvSpPr>
          <p:nvPr>
            <p:ph type="title"/>
          </p:nvPr>
        </p:nvSpPr>
        <p:spPr>
          <a:xfrm>
            <a:off x="1062990" y="-34843"/>
            <a:ext cx="10515600" cy="1325563"/>
          </a:xfrm>
        </p:spPr>
        <p:txBody>
          <a:bodyPr/>
          <a:lstStyle/>
          <a:p>
            <a:pPr>
              <a:defRPr/>
            </a:pPr>
            <a:r>
              <a:rPr lang="lv-LV" altLang="en-US" sz="3000" b="1">
                <a:solidFill>
                  <a:srgbClr val="0308DB">
                    <a:lumMod val="50000"/>
                  </a:srgbClr>
                </a:solidFill>
                <a:latin typeface="Verdana" panose="020B0604030504040204" pitchFamily="34" charset="0"/>
                <a:ea typeface="Verdana" panose="020B0604030504040204" pitchFamily="34" charset="0"/>
              </a:rPr>
              <a:t>INFORMĀCIJAS SAŅEMŠANA</a:t>
            </a:r>
            <a:endParaRPr lang="lv-LV" sz="3000" b="1">
              <a:solidFill>
                <a:srgbClr val="0308DB">
                  <a:lumMod val="50000"/>
                </a:srgbClr>
              </a:solidFill>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1DF2977B-1F6B-A58D-7BCF-EB14B19F1F40}"/>
              </a:ext>
            </a:extLst>
          </p:cNvPr>
          <p:cNvSpPr txBox="1"/>
          <p:nvPr/>
        </p:nvSpPr>
        <p:spPr>
          <a:xfrm>
            <a:off x="708660" y="1290721"/>
            <a:ext cx="10344150" cy="2616101"/>
          </a:xfrm>
          <a:prstGeom prst="rect">
            <a:avLst/>
          </a:prstGeom>
          <a:noFill/>
        </p:spPr>
        <p:txBody>
          <a:bodyPr wrap="square">
            <a:spAutoFit/>
          </a:bodyPr>
          <a:lstStyle/>
          <a:p>
            <a:pPr algn="l" rtl="0" fontAlgn="base">
              <a:spcAft>
                <a:spcPts val="800"/>
              </a:spcAft>
            </a:pPr>
            <a:r>
              <a:rPr lang="lv-LV" sz="1800" b="0" i="0">
                <a:solidFill>
                  <a:srgbClr val="000000"/>
                </a:solidFill>
                <a:effectLst/>
                <a:highlight>
                  <a:srgbClr val="FFFFFF"/>
                </a:highlight>
                <a:latin typeface="Arial" panose="020B0604020202020204" pitchFamily="34" charset="0"/>
                <a:ea typeface="Verdana" panose="020B0604030504040204" pitchFamily="34" charset="0"/>
                <a:cs typeface="Arial" panose="020B0604020202020204" pitchFamily="34" charset="0"/>
              </a:rPr>
              <a:t>Apvārsnis Eiropa Nacionālais kontaktpunkts grib aktualizēt savus adresātu sarakstus un lūdz Jūs veltīt 2 minūtes sava laika un aizpildīt aptauju:</a:t>
            </a:r>
          </a:p>
          <a:p>
            <a:pPr algn="l" rtl="0" fontAlgn="base">
              <a:spcAft>
                <a:spcPts val="800"/>
              </a:spcAft>
            </a:pPr>
            <a:r>
              <a:rPr lang="lv-LV" sz="1800" b="0" i="0" u="sng">
                <a:solidFill>
                  <a:srgbClr val="467886"/>
                </a:solidFill>
                <a:effectLst/>
                <a:highlight>
                  <a:srgbClr val="FFFFFF"/>
                </a:highlight>
                <a:latin typeface="Arial" panose="020B0604020202020204" pitchFamily="34" charset="0"/>
                <a:ea typeface="Verdana" panose="020B0604030504040204" pitchFamily="34" charset="0"/>
                <a:cs typeface="Arial" panose="020B0604020202020204" pitchFamily="34" charset="0"/>
                <a:hlinkClick r:id="rId2"/>
              </a:rPr>
              <a:t>https://docs.google.com/forms/d/e/1FAIpQLSdn-gzfe7nVfRFKL0HP5ec0Pv2U44PegySLUe0m8evdFO_5iw/viewform</a:t>
            </a:r>
            <a:endParaRPr lang="lv-LV" sz="1800" b="0" i="0">
              <a:solidFill>
                <a:srgbClr val="242424"/>
              </a:solidFill>
              <a:effectLst/>
              <a:highlight>
                <a:srgbClr val="FFFFFF"/>
              </a:highlight>
              <a:latin typeface="Arial" panose="020B0604020202020204" pitchFamily="34" charset="0"/>
              <a:ea typeface="Verdana" panose="020B0604030504040204" pitchFamily="34" charset="0"/>
              <a:cs typeface="Arial" panose="020B0604020202020204" pitchFamily="34" charset="0"/>
            </a:endParaRPr>
          </a:p>
          <a:p>
            <a:pPr marL="285750" indent="-285750" algn="l" rtl="0" fontAlgn="base">
              <a:spcAft>
                <a:spcPts val="800"/>
              </a:spcAft>
              <a:buSzPct val="150000"/>
              <a:buFont typeface="Arial" panose="020B0604020202020204" pitchFamily="34" charset="0"/>
              <a:buChar char="•"/>
            </a:pPr>
            <a:r>
              <a:rPr lang="lv-LV" sz="1800" b="0" i="0">
                <a:solidFill>
                  <a:srgbClr val="000000"/>
                </a:solidFill>
                <a:effectLst/>
                <a:highlight>
                  <a:srgbClr val="FFFFFF"/>
                </a:highlight>
                <a:latin typeface="Arial" panose="020B0604020202020204" pitchFamily="34" charset="0"/>
                <a:ea typeface="Verdana" panose="020B0604030504040204" pitchFamily="34" charset="0"/>
                <a:cs typeface="Arial" panose="020B0604020202020204" pitchFamily="34" charset="0"/>
              </a:rPr>
              <a:t>Pievienojoties adresātu sarakstam saņemsiet informāciju par Apvārsnis Eiropa aktualitātēm, konkursiem, pasākumiem un pieejamiem atbalsta mehānismiem.</a:t>
            </a:r>
          </a:p>
          <a:p>
            <a:pPr marL="285750" indent="-285750" algn="l" rtl="0" fontAlgn="base">
              <a:spcAft>
                <a:spcPts val="800"/>
              </a:spcAft>
              <a:buSzPct val="150000"/>
              <a:buFont typeface="Arial" panose="020B0604020202020204" pitchFamily="34" charset="0"/>
              <a:buChar char="•"/>
            </a:pPr>
            <a:r>
              <a:rPr lang="lv-LV" sz="1800" b="0" i="0">
                <a:solidFill>
                  <a:srgbClr val="000000"/>
                </a:solidFill>
                <a:effectLst/>
                <a:highlight>
                  <a:srgbClr val="FFFFFF"/>
                </a:highlight>
                <a:latin typeface="Arial" panose="020B0604020202020204" pitchFamily="34" charset="0"/>
                <a:ea typeface="Verdana" panose="020B0604030504040204" pitchFamily="34" charset="0"/>
                <a:cs typeface="Arial" panose="020B0604020202020204" pitchFamily="34" charset="0"/>
              </a:rPr>
              <a:t>Jebkurā brīdī var atteikties no informācijas saņemšanas aptaujā atzīmējot “Nevēlos turpmāk saņemt informāciju par Apvārsnis Eiropa”.</a:t>
            </a:r>
          </a:p>
        </p:txBody>
      </p:sp>
      <p:pic>
        <p:nvPicPr>
          <p:cNvPr id="1026" name="Picture 2">
            <a:extLst>
              <a:ext uri="{FF2B5EF4-FFF2-40B4-BE49-F238E27FC236}">
                <a16:creationId xmlns:a16="http://schemas.microsoft.com/office/drawing/2014/main" id="{AE508D17-A6BE-41D5-ADD7-1A14370920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51" y="6060663"/>
            <a:ext cx="478249" cy="4782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ākums | Latvijas Zinātnes padome">
            <a:extLst>
              <a:ext uri="{FF2B5EF4-FFF2-40B4-BE49-F238E27FC236}">
                <a16:creationId xmlns:a16="http://schemas.microsoft.com/office/drawing/2014/main" id="{346A0C66-6AEF-4183-9546-1DD3423FDD4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083"/>
          <a:stretch/>
        </p:blipFill>
        <p:spPr bwMode="auto">
          <a:xfrm>
            <a:off x="74169" y="4634212"/>
            <a:ext cx="1062990" cy="8282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CCF85FB-57E1-41B5-9F15-AA95747AD4CA}"/>
              </a:ext>
            </a:extLst>
          </p:cNvPr>
          <p:cNvSpPr txBox="1"/>
          <p:nvPr/>
        </p:nvSpPr>
        <p:spPr>
          <a:xfrm>
            <a:off x="1062990" y="5595950"/>
            <a:ext cx="4404290" cy="307777"/>
          </a:xfrm>
          <a:prstGeom prst="rect">
            <a:avLst/>
          </a:prstGeom>
          <a:noFill/>
        </p:spPr>
        <p:txBody>
          <a:bodyPr wrap="square" rtlCol="0">
            <a:spAutoFit/>
          </a:bodyPr>
          <a:lstStyle/>
          <a:p>
            <a:r>
              <a:rPr lang="lv-LV" sz="1400">
                <a:latin typeface="Arial" panose="020B0604020202020204" pitchFamily="34" charset="0"/>
                <a:ea typeface="Verdana" panose="020B0604030504040204" pitchFamily="34" charset="0"/>
                <a:cs typeface="Arial" panose="020B0604020202020204" pitchFamily="34" charset="0"/>
                <a:hlinkClick r:id="rId5"/>
              </a:rPr>
              <a:t>https://www.linkedin.com/company/nkplv/</a:t>
            </a:r>
            <a:r>
              <a:rPr lang="lv-LV" sz="1400">
                <a:latin typeface="Arial" panose="020B0604020202020204" pitchFamily="34" charset="0"/>
                <a:ea typeface="Verdana" panose="020B0604030504040204" pitchFamily="34" charset="0"/>
                <a:cs typeface="Arial" panose="020B0604020202020204" pitchFamily="34" charset="0"/>
              </a:rPr>
              <a:t> </a:t>
            </a:r>
          </a:p>
        </p:txBody>
      </p:sp>
      <p:sp>
        <p:nvSpPr>
          <p:cNvPr id="7" name="TextBox 6">
            <a:extLst>
              <a:ext uri="{FF2B5EF4-FFF2-40B4-BE49-F238E27FC236}">
                <a16:creationId xmlns:a16="http://schemas.microsoft.com/office/drawing/2014/main" id="{770B4185-8D44-461C-862F-2114D1FA5BB0}"/>
              </a:ext>
            </a:extLst>
          </p:cNvPr>
          <p:cNvSpPr txBox="1"/>
          <p:nvPr/>
        </p:nvSpPr>
        <p:spPr>
          <a:xfrm>
            <a:off x="1062990" y="5024445"/>
            <a:ext cx="4053994" cy="307777"/>
          </a:xfrm>
          <a:prstGeom prst="rect">
            <a:avLst/>
          </a:prstGeom>
          <a:noFill/>
        </p:spPr>
        <p:txBody>
          <a:bodyPr wrap="square" rtlCol="0">
            <a:spAutoFit/>
          </a:bodyPr>
          <a:lstStyle/>
          <a:p>
            <a:r>
              <a:rPr lang="lv-LV" sz="1400">
                <a:latin typeface="Arial" panose="020B0604020202020204" pitchFamily="34" charset="0"/>
                <a:ea typeface="Verdana" panose="020B0604030504040204" pitchFamily="34" charset="0"/>
                <a:cs typeface="Arial" panose="020B0604020202020204" pitchFamily="34" charset="0"/>
                <a:hlinkClick r:id="rId6"/>
              </a:rPr>
              <a:t>https://www.lzp.gov.lv/lv/apvarsnis-eiropa</a:t>
            </a:r>
            <a:r>
              <a:rPr lang="lv-LV" sz="1400">
                <a:latin typeface="Arial" panose="020B0604020202020204" pitchFamily="34" charset="0"/>
                <a:ea typeface="Verdana" panose="020B0604030504040204" pitchFamily="34" charset="0"/>
                <a:cs typeface="Arial" panose="020B0604020202020204" pitchFamily="34" charset="0"/>
              </a:rPr>
              <a:t> </a:t>
            </a:r>
          </a:p>
        </p:txBody>
      </p:sp>
      <p:sp>
        <p:nvSpPr>
          <p:cNvPr id="8" name="TextBox 7">
            <a:extLst>
              <a:ext uri="{FF2B5EF4-FFF2-40B4-BE49-F238E27FC236}">
                <a16:creationId xmlns:a16="http://schemas.microsoft.com/office/drawing/2014/main" id="{1ABECD4B-1581-4C3B-B0E7-CA4F354451BA}"/>
              </a:ext>
            </a:extLst>
          </p:cNvPr>
          <p:cNvSpPr txBox="1"/>
          <p:nvPr/>
        </p:nvSpPr>
        <p:spPr>
          <a:xfrm>
            <a:off x="1062990" y="6033027"/>
            <a:ext cx="4602256" cy="523220"/>
          </a:xfrm>
          <a:prstGeom prst="rect">
            <a:avLst/>
          </a:prstGeom>
          <a:noFill/>
        </p:spPr>
        <p:txBody>
          <a:bodyPr wrap="square" rtlCol="0">
            <a:spAutoFit/>
          </a:bodyPr>
          <a:lstStyle/>
          <a:p>
            <a:r>
              <a:rPr lang="lv-LV" sz="1400" i="0">
                <a:solidFill>
                  <a:srgbClr val="050505"/>
                </a:solidFill>
                <a:effectLst/>
                <a:latin typeface="Arial" panose="020B0604020202020204" pitchFamily="34" charset="0"/>
                <a:ea typeface="Verdana" panose="020B0604030504040204" pitchFamily="34" charset="0"/>
                <a:cs typeface="Arial" panose="020B0604020202020204" pitchFamily="34" charset="0"/>
              </a:rPr>
              <a:t>@</a:t>
            </a:r>
            <a:r>
              <a:rPr lang="de-DE" sz="1400" i="0" err="1">
                <a:solidFill>
                  <a:srgbClr val="050505"/>
                </a:solidFill>
                <a:effectLst/>
                <a:latin typeface="Arial" panose="020B0604020202020204" pitchFamily="34" charset="0"/>
                <a:ea typeface="Verdana" panose="020B0604030504040204" pitchFamily="34" charset="0"/>
                <a:cs typeface="Arial" panose="020B0604020202020204" pitchFamily="34" charset="0"/>
              </a:rPr>
              <a:t>Apvārsnis</a:t>
            </a:r>
            <a:r>
              <a:rPr lang="de-DE" sz="1400" i="0">
                <a:solidFill>
                  <a:srgbClr val="050505"/>
                </a:solidFill>
                <a:effectLst/>
                <a:latin typeface="Arial" panose="020B0604020202020204" pitchFamily="34" charset="0"/>
                <a:ea typeface="Verdana" panose="020B0604030504040204" pitchFamily="34" charset="0"/>
                <a:cs typeface="Arial" panose="020B0604020202020204" pitchFamily="34" charset="0"/>
              </a:rPr>
              <a:t> EU </a:t>
            </a:r>
            <a:r>
              <a:rPr lang="de-DE" sz="1400" i="0" err="1">
                <a:solidFill>
                  <a:srgbClr val="050505"/>
                </a:solidFill>
                <a:effectLst/>
                <a:latin typeface="Arial" panose="020B0604020202020204" pitchFamily="34" charset="0"/>
                <a:ea typeface="Verdana" panose="020B0604030504040204" pitchFamily="34" charset="0"/>
                <a:cs typeface="Arial" panose="020B0604020202020204" pitchFamily="34" charset="0"/>
              </a:rPr>
              <a:t>Latvijas</a:t>
            </a:r>
            <a:r>
              <a:rPr lang="de-DE" sz="1400" i="0">
                <a:solidFill>
                  <a:srgbClr val="050505"/>
                </a:solidFill>
                <a:effectLst/>
                <a:latin typeface="Arial" panose="020B0604020202020204" pitchFamily="34" charset="0"/>
                <a:ea typeface="Verdana" panose="020B0604030504040204" pitchFamily="34" charset="0"/>
                <a:cs typeface="Arial" panose="020B0604020202020204" pitchFamily="34" charset="0"/>
              </a:rPr>
              <a:t> </a:t>
            </a:r>
            <a:r>
              <a:rPr lang="de-DE" sz="1400" i="0" err="1">
                <a:solidFill>
                  <a:srgbClr val="050505"/>
                </a:solidFill>
                <a:effectLst/>
                <a:latin typeface="Arial" panose="020B0604020202020204" pitchFamily="34" charset="0"/>
                <a:ea typeface="Verdana" panose="020B0604030504040204" pitchFamily="34" charset="0"/>
                <a:cs typeface="Arial" panose="020B0604020202020204" pitchFamily="34" charset="0"/>
              </a:rPr>
              <a:t>Nacionālais</a:t>
            </a:r>
            <a:r>
              <a:rPr lang="de-DE" sz="1400" i="0">
                <a:solidFill>
                  <a:srgbClr val="050505"/>
                </a:solidFill>
                <a:effectLst/>
                <a:latin typeface="Arial" panose="020B0604020202020204" pitchFamily="34" charset="0"/>
                <a:ea typeface="Verdana" panose="020B0604030504040204" pitchFamily="34" charset="0"/>
                <a:cs typeface="Arial" panose="020B0604020202020204" pitchFamily="34" charset="0"/>
              </a:rPr>
              <a:t> </a:t>
            </a:r>
            <a:r>
              <a:rPr lang="de-DE" sz="1400" i="0" err="1">
                <a:solidFill>
                  <a:srgbClr val="050505"/>
                </a:solidFill>
                <a:effectLst/>
                <a:latin typeface="Arial" panose="020B0604020202020204" pitchFamily="34" charset="0"/>
                <a:ea typeface="Verdana" panose="020B0604030504040204" pitchFamily="34" charset="0"/>
                <a:cs typeface="Arial" panose="020B0604020202020204" pitchFamily="34" charset="0"/>
              </a:rPr>
              <a:t>kontaktpunkts</a:t>
            </a:r>
            <a:r>
              <a:rPr lang="de-DE" sz="1400" i="0">
                <a:solidFill>
                  <a:srgbClr val="050505"/>
                </a:solidFill>
                <a:effectLst/>
                <a:latin typeface="Arial" panose="020B0604020202020204" pitchFamily="34" charset="0"/>
                <a:ea typeface="Verdana" panose="020B0604030504040204" pitchFamily="34" charset="0"/>
                <a:cs typeface="Arial" panose="020B0604020202020204" pitchFamily="34" charset="0"/>
              </a:rPr>
              <a:t> - HE NCP LV</a:t>
            </a:r>
          </a:p>
        </p:txBody>
      </p:sp>
      <p:pic>
        <p:nvPicPr>
          <p:cNvPr id="9" name="Picture 2">
            <a:extLst>
              <a:ext uri="{FF2B5EF4-FFF2-40B4-BE49-F238E27FC236}">
                <a16:creationId xmlns:a16="http://schemas.microsoft.com/office/drawing/2014/main" id="{42347618-6255-86B6-2B70-C96D075511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6539" y="5510713"/>
            <a:ext cx="478249" cy="47824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5D8584E1-1484-1000-4E0A-3815469ED5A5}"/>
              </a:ext>
            </a:extLst>
          </p:cNvPr>
          <p:cNvSpPr>
            <a:spLocks noGrp="1"/>
          </p:cNvSpPr>
          <p:nvPr>
            <p:ph type="sldNum" sz="quarter" idx="12"/>
          </p:nvPr>
        </p:nvSpPr>
        <p:spPr/>
        <p:txBody>
          <a:bodyPr/>
          <a:lstStyle/>
          <a:p>
            <a:fld id="{A1CC17BA-5A09-46AB-9B89-7A494452793B}" type="slidenum">
              <a:rPr lang="en-US" smtClean="0"/>
              <a:t>20</a:t>
            </a:fld>
            <a:endParaRPr lang="en-US"/>
          </a:p>
        </p:txBody>
      </p:sp>
    </p:spTree>
    <p:extLst>
      <p:ext uri="{BB962C8B-B14F-4D97-AF65-F5344CB8AC3E}">
        <p14:creationId xmlns:p14="http://schemas.microsoft.com/office/powerpoint/2010/main" val="3943463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2FE53D-6D48-40E4-BBCB-95277D6138B1}"/>
              </a:ext>
            </a:extLst>
          </p:cNvPr>
          <p:cNvSpPr>
            <a:spLocks noGrp="1"/>
          </p:cNvSpPr>
          <p:nvPr>
            <p:ph type="title"/>
          </p:nvPr>
        </p:nvSpPr>
        <p:spPr>
          <a:xfrm>
            <a:off x="596594" y="3271285"/>
            <a:ext cx="10363200" cy="960442"/>
          </a:xfrm>
        </p:spPr>
        <p:txBody>
          <a:bodyPr>
            <a:normAutofit/>
          </a:bodyPr>
          <a:lstStyle/>
          <a:p>
            <a:r>
              <a:rPr lang="lv-LV" sz="3600" dirty="0">
                <a:solidFill>
                  <a:srgbClr val="002060"/>
                </a:solidFill>
                <a:latin typeface="Arial" panose="020B0604020202020204" pitchFamily="34" charset="0"/>
                <a:cs typeface="Arial" panose="020B0604020202020204" pitchFamily="34" charset="0"/>
              </a:rPr>
              <a:t>Paldies!</a:t>
            </a:r>
          </a:p>
        </p:txBody>
      </p:sp>
      <p:pic>
        <p:nvPicPr>
          <p:cNvPr id="8" name="Attēls 7">
            <a:extLst>
              <a:ext uri="{FF2B5EF4-FFF2-40B4-BE49-F238E27FC236}">
                <a16:creationId xmlns:a16="http://schemas.microsoft.com/office/drawing/2014/main" id="{77EC98D4-A5BD-4B4A-8347-CD006E290B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25" y="5281015"/>
            <a:ext cx="1803117" cy="1043585"/>
          </a:xfrm>
          <a:prstGeom prst="rect">
            <a:avLst/>
          </a:prstGeom>
        </p:spPr>
      </p:pic>
      <p:pic>
        <p:nvPicPr>
          <p:cNvPr id="10" name="Picture 9" descr="A black background with red numbers and text&#10;&#10;Description automatically generated">
            <a:extLst>
              <a:ext uri="{FF2B5EF4-FFF2-40B4-BE49-F238E27FC236}">
                <a16:creationId xmlns:a16="http://schemas.microsoft.com/office/drawing/2014/main" id="{44996F44-592E-3F40-E574-48F8349FCE63}"/>
              </a:ext>
            </a:extLst>
          </p:cNvPr>
          <p:cNvPicPr>
            <a:picLocks noChangeAspect="1"/>
          </p:cNvPicPr>
          <p:nvPr/>
        </p:nvPicPr>
        <p:blipFill>
          <a:blip r:embed="rId3"/>
          <a:stretch>
            <a:fillRect/>
          </a:stretch>
        </p:blipFill>
        <p:spPr>
          <a:xfrm>
            <a:off x="5351463" y="4668838"/>
            <a:ext cx="6632575" cy="1825625"/>
          </a:xfrm>
          <a:prstGeom prst="rect">
            <a:avLst/>
          </a:prstGeom>
        </p:spPr>
      </p:pic>
    </p:spTree>
    <p:extLst>
      <p:ext uri="{BB962C8B-B14F-4D97-AF65-F5344CB8AC3E}">
        <p14:creationId xmlns:p14="http://schemas.microsoft.com/office/powerpoint/2010/main" val="1541616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8DB3-3FBB-DFB3-6103-C111BC9229F5}"/>
              </a:ext>
            </a:extLst>
          </p:cNvPr>
          <p:cNvSpPr>
            <a:spLocks noGrp="1"/>
          </p:cNvSpPr>
          <p:nvPr>
            <p:ph type="title"/>
          </p:nvPr>
        </p:nvSpPr>
        <p:spPr>
          <a:xfrm>
            <a:off x="1232063" y="-85967"/>
            <a:ext cx="10515600" cy="1325563"/>
          </a:xfrm>
        </p:spPr>
        <p:txBody>
          <a:bodyPr>
            <a:normAutofit/>
          </a:bodyPr>
          <a:lstStyle/>
          <a:p>
            <a:r>
              <a:rPr lang="lv-LV" sz="3600" b="1" dirty="0">
                <a:solidFill>
                  <a:srgbClr val="0308DB">
                    <a:lumMod val="50000"/>
                  </a:srgbClr>
                </a:solidFill>
                <a:latin typeface="Arial" panose="020B0604020202020204" pitchFamily="34" charset="0"/>
                <a:ea typeface="Verdana" panose="020B0604030504040204" pitchFamily="34" charset="0"/>
                <a:cs typeface="Arial" panose="020B0604020202020204" pitchFamily="34" charset="0"/>
              </a:rPr>
              <a:t>PROGRAMMAS CEĻVEDIS</a:t>
            </a:r>
          </a:p>
        </p:txBody>
      </p:sp>
      <p:pic>
        <p:nvPicPr>
          <p:cNvPr id="5" name="Picture 4">
            <a:extLst>
              <a:ext uri="{FF2B5EF4-FFF2-40B4-BE49-F238E27FC236}">
                <a16:creationId xmlns:a16="http://schemas.microsoft.com/office/drawing/2014/main" id="{83741832-5972-B4E3-21EA-9319B0A16E22}"/>
              </a:ext>
            </a:extLst>
          </p:cNvPr>
          <p:cNvPicPr>
            <a:picLocks noChangeAspect="1"/>
          </p:cNvPicPr>
          <p:nvPr/>
        </p:nvPicPr>
        <p:blipFill>
          <a:blip r:embed="rId2"/>
          <a:stretch>
            <a:fillRect/>
          </a:stretch>
        </p:blipFill>
        <p:spPr>
          <a:xfrm>
            <a:off x="671911" y="1284239"/>
            <a:ext cx="3693089" cy="5072111"/>
          </a:xfrm>
          <a:prstGeom prst="rect">
            <a:avLst/>
          </a:prstGeom>
        </p:spPr>
      </p:pic>
      <p:sp>
        <p:nvSpPr>
          <p:cNvPr id="7" name="TextBox 6">
            <a:extLst>
              <a:ext uri="{FF2B5EF4-FFF2-40B4-BE49-F238E27FC236}">
                <a16:creationId xmlns:a16="http://schemas.microsoft.com/office/drawing/2014/main" id="{7430373B-B852-B68C-73F6-8762E696D70D}"/>
              </a:ext>
            </a:extLst>
          </p:cNvPr>
          <p:cNvSpPr txBox="1"/>
          <p:nvPr/>
        </p:nvSpPr>
        <p:spPr>
          <a:xfrm>
            <a:off x="5701110" y="5244244"/>
            <a:ext cx="581897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hlinkClick r:id="rId3"/>
              </a:rPr>
              <a:t>https://ec.europa.eu/info/funding-tenders/opportunities/docs/2021-2027/horizon/guidance/programme-guide_horizon_en.pdf</a:t>
            </a:r>
            <a:r>
              <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 </a:t>
            </a:r>
          </a:p>
        </p:txBody>
      </p:sp>
      <p:sp>
        <p:nvSpPr>
          <p:cNvPr id="4" name="Arrow: Right 3">
            <a:extLst>
              <a:ext uri="{FF2B5EF4-FFF2-40B4-BE49-F238E27FC236}">
                <a16:creationId xmlns:a16="http://schemas.microsoft.com/office/drawing/2014/main" id="{7BF8B971-9B7E-F387-111B-BDD444BA4326}"/>
              </a:ext>
            </a:extLst>
          </p:cNvPr>
          <p:cNvSpPr/>
          <p:nvPr/>
        </p:nvSpPr>
        <p:spPr>
          <a:xfrm>
            <a:off x="4040940" y="5324146"/>
            <a:ext cx="1545128" cy="315305"/>
          </a:xfrm>
          <a:prstGeom prst="rightArrow">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6" name="Slide Number Placeholder 5">
            <a:extLst>
              <a:ext uri="{FF2B5EF4-FFF2-40B4-BE49-F238E27FC236}">
                <a16:creationId xmlns:a16="http://schemas.microsoft.com/office/drawing/2014/main" id="{AA5EA89F-47A9-756C-71C8-A282A06FC0B1}"/>
              </a:ext>
            </a:extLst>
          </p:cNvPr>
          <p:cNvSpPr>
            <a:spLocks noGrp="1"/>
          </p:cNvSpPr>
          <p:nvPr>
            <p:ph type="sldNum" sz="quarter" idx="12"/>
          </p:nvPr>
        </p:nvSpPr>
        <p:spPr/>
        <p:txBody>
          <a:bodyPr/>
          <a:lstStyle/>
          <a:p>
            <a:fld id="{330EA680-D336-4FF7-8B7A-9848BB0A1C32}" type="slidenum">
              <a:rPr lang="en-US" smtClean="0"/>
              <a:t>3</a:t>
            </a:fld>
            <a:endParaRPr lang="en-US"/>
          </a:p>
        </p:txBody>
      </p:sp>
      <p:pic>
        <p:nvPicPr>
          <p:cNvPr id="10" name="Picture 9">
            <a:extLst>
              <a:ext uri="{FF2B5EF4-FFF2-40B4-BE49-F238E27FC236}">
                <a16:creationId xmlns:a16="http://schemas.microsoft.com/office/drawing/2014/main" id="{B20AED93-8CC3-9007-B1D2-C768B2553244}"/>
              </a:ext>
            </a:extLst>
          </p:cNvPr>
          <p:cNvPicPr>
            <a:picLocks noChangeAspect="1"/>
          </p:cNvPicPr>
          <p:nvPr/>
        </p:nvPicPr>
        <p:blipFill>
          <a:blip r:embed="rId4"/>
          <a:stretch>
            <a:fillRect/>
          </a:stretch>
        </p:blipFill>
        <p:spPr>
          <a:xfrm>
            <a:off x="5289713" y="1110394"/>
            <a:ext cx="6457950" cy="4133850"/>
          </a:xfrm>
          <a:prstGeom prst="rect">
            <a:avLst/>
          </a:prstGeom>
        </p:spPr>
      </p:pic>
    </p:spTree>
    <p:extLst>
      <p:ext uri="{BB962C8B-B14F-4D97-AF65-F5344CB8AC3E}">
        <p14:creationId xmlns:p14="http://schemas.microsoft.com/office/powerpoint/2010/main" val="1734531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B093C-C5D6-9583-8645-75FBD84B01C4}"/>
              </a:ext>
            </a:extLst>
          </p:cNvPr>
          <p:cNvSpPr>
            <a:spLocks noGrp="1"/>
          </p:cNvSpPr>
          <p:nvPr>
            <p:ph type="title"/>
          </p:nvPr>
        </p:nvSpPr>
        <p:spPr>
          <a:xfrm>
            <a:off x="778834" y="165327"/>
            <a:ext cx="10634331" cy="976766"/>
          </a:xfrm>
        </p:spPr>
        <p:txBody>
          <a:bodyPr>
            <a:normAutofit/>
          </a:bodyPr>
          <a:lstStyle/>
          <a:p>
            <a:pPr algn="ctr"/>
            <a:r>
              <a:rPr lang="lv-LV" sz="3600" b="1" dirty="0">
                <a:solidFill>
                  <a:srgbClr val="0308DB">
                    <a:lumMod val="50000"/>
                  </a:srgbClr>
                </a:solidFill>
                <a:latin typeface="Arial" panose="020B0604020202020204" pitchFamily="34" charset="0"/>
                <a:ea typeface="Verdana" panose="020B0604030504040204" pitchFamily="34" charset="0"/>
                <a:cs typeface="Arial" panose="020B0604020202020204" pitchFamily="34" charset="0"/>
              </a:rPr>
              <a:t>PROJEKTU VEIDI</a:t>
            </a:r>
          </a:p>
        </p:txBody>
      </p:sp>
      <p:sp>
        <p:nvSpPr>
          <p:cNvPr id="5" name="Rectangle 4">
            <a:extLst>
              <a:ext uri="{FF2B5EF4-FFF2-40B4-BE49-F238E27FC236}">
                <a16:creationId xmlns:a16="http://schemas.microsoft.com/office/drawing/2014/main" id="{EF830FC5-BFA9-2C60-5CED-AE7FA351F231}"/>
              </a:ext>
            </a:extLst>
          </p:cNvPr>
          <p:cNvSpPr/>
          <p:nvPr/>
        </p:nvSpPr>
        <p:spPr>
          <a:xfrm>
            <a:off x="486597" y="6178492"/>
            <a:ext cx="10970134" cy="667875"/>
          </a:xfrm>
          <a:prstGeom prst="rect">
            <a:avLst/>
          </a:prstGeom>
        </p:spPr>
        <p:txBody>
          <a:bodyPr wrap="square">
            <a:spAutoFit/>
          </a:bodyPr>
          <a:lstStyle/>
          <a:p>
            <a:pPr fontAlgn="base">
              <a:lnSpc>
                <a:spcPct val="90000"/>
              </a:lnSpc>
              <a:spcBef>
                <a:spcPct val="0"/>
              </a:spcBef>
              <a:spcAft>
                <a:spcPts val="600"/>
              </a:spcAft>
              <a:defRPr/>
            </a:pP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 </a:t>
            </a:r>
            <a:r>
              <a:rPr lang="lv-LV" sz="1800" dirty="0">
                <a:latin typeface="+mj-lt"/>
              </a:rPr>
              <a:t>* </a:t>
            </a:r>
            <a:r>
              <a:rPr lang="en-US" sz="1800" dirty="0">
                <a:latin typeface="+mj-lt"/>
              </a:rPr>
              <a:t> 70</a:t>
            </a:r>
            <a:r>
              <a:rPr lang="lv-LV" sz="1800" dirty="0">
                <a:latin typeface="+mj-lt"/>
              </a:rPr>
              <a:t>% finansējums tiek piešķirts peļņas organizācijā, savukārt bez- peļņas 100%</a:t>
            </a:r>
            <a:endParaRPr lang="en-US" sz="1800" dirty="0">
              <a:latin typeface="+mj-lt"/>
            </a:endParaRPr>
          </a:p>
          <a:p>
            <a:pPr marL="0" marR="0" lvl="0" indent="0" algn="l" defTabSz="914400" rtl="0" eaLnBrk="1" fontAlgn="base" latinLnBrk="0" hangingPunct="1">
              <a:lnSpc>
                <a:spcPct val="90000"/>
              </a:lnSpc>
              <a:spcBef>
                <a:spcPct val="0"/>
              </a:spcBef>
              <a:spcAft>
                <a:spcPts val="6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F52DDE6C-3F04-7667-8D1D-F4C8AA537870}"/>
              </a:ext>
            </a:extLst>
          </p:cNvPr>
          <p:cNvSpPr>
            <a:spLocks noGrp="1"/>
          </p:cNvSpPr>
          <p:nvPr>
            <p:ph type="sldNum" sz="quarter" idx="12"/>
          </p:nvPr>
        </p:nvSpPr>
        <p:spPr/>
        <p:txBody>
          <a:bodyPr/>
          <a:lstStyle/>
          <a:p>
            <a:fld id="{330EA680-D336-4FF7-8B7A-9848BB0A1C32}" type="slidenum">
              <a:rPr lang="en-US" smtClean="0"/>
              <a:t>4</a:t>
            </a:fld>
            <a:endParaRPr lang="en-US"/>
          </a:p>
        </p:txBody>
      </p:sp>
      <p:graphicFrame>
        <p:nvGraphicFramePr>
          <p:cNvPr id="3" name="Table 13">
            <a:extLst>
              <a:ext uri="{FF2B5EF4-FFF2-40B4-BE49-F238E27FC236}">
                <a16:creationId xmlns:a16="http://schemas.microsoft.com/office/drawing/2014/main" id="{F9642176-EB13-A9F7-B1D7-E53092BA12FE}"/>
              </a:ext>
            </a:extLst>
          </p:cNvPr>
          <p:cNvGraphicFramePr>
            <a:graphicFrameLocks noGrp="1"/>
          </p:cNvGraphicFramePr>
          <p:nvPr>
            <p:extLst>
              <p:ext uri="{D42A27DB-BD31-4B8C-83A1-F6EECF244321}">
                <p14:modId xmlns:p14="http://schemas.microsoft.com/office/powerpoint/2010/main" val="791181823"/>
              </p:ext>
            </p:extLst>
          </p:nvPr>
        </p:nvGraphicFramePr>
        <p:xfrm>
          <a:off x="578745" y="1142093"/>
          <a:ext cx="11073065" cy="4980064"/>
        </p:xfrm>
        <a:graphic>
          <a:graphicData uri="http://schemas.openxmlformats.org/drawingml/2006/table">
            <a:tbl>
              <a:tblPr firstRow="1" bandRow="1">
                <a:tableStyleId>{93296810-A885-4BE3-A3E7-6D5BEEA58F35}</a:tableStyleId>
              </a:tblPr>
              <a:tblGrid>
                <a:gridCol w="2768265">
                  <a:extLst>
                    <a:ext uri="{9D8B030D-6E8A-4147-A177-3AD203B41FA5}">
                      <a16:colId xmlns:a16="http://schemas.microsoft.com/office/drawing/2014/main" val="4194635498"/>
                    </a:ext>
                  </a:extLst>
                </a:gridCol>
                <a:gridCol w="4224991">
                  <a:extLst>
                    <a:ext uri="{9D8B030D-6E8A-4147-A177-3AD203B41FA5}">
                      <a16:colId xmlns:a16="http://schemas.microsoft.com/office/drawing/2014/main" val="1589332234"/>
                    </a:ext>
                  </a:extLst>
                </a:gridCol>
                <a:gridCol w="1983309">
                  <a:extLst>
                    <a:ext uri="{9D8B030D-6E8A-4147-A177-3AD203B41FA5}">
                      <a16:colId xmlns:a16="http://schemas.microsoft.com/office/drawing/2014/main" val="1179887977"/>
                    </a:ext>
                  </a:extLst>
                </a:gridCol>
                <a:gridCol w="2096500">
                  <a:extLst>
                    <a:ext uri="{9D8B030D-6E8A-4147-A177-3AD203B41FA5}">
                      <a16:colId xmlns:a16="http://schemas.microsoft.com/office/drawing/2014/main" val="3893280570"/>
                    </a:ext>
                  </a:extLst>
                </a:gridCol>
              </a:tblGrid>
              <a:tr h="361609">
                <a:tc>
                  <a:txBody>
                    <a:bodyPr/>
                    <a:lstStyle/>
                    <a:p>
                      <a:pPr algn="ctr"/>
                      <a:r>
                        <a:rPr lang="lv-LV" dirty="0"/>
                        <a:t>Veids</a:t>
                      </a:r>
                      <a:endParaRPr lang="en-US" dirty="0"/>
                    </a:p>
                  </a:txBody>
                  <a:tcPr/>
                </a:tc>
                <a:tc>
                  <a:txBody>
                    <a:bodyPr/>
                    <a:lstStyle/>
                    <a:p>
                      <a:pPr algn="ctr"/>
                      <a:r>
                        <a:rPr lang="lv-LV" dirty="0"/>
                        <a:t>Aktivitāte</a:t>
                      </a:r>
                      <a:endParaRPr lang="en-US" dirty="0"/>
                    </a:p>
                  </a:txBody>
                  <a:tcPr/>
                </a:tc>
                <a:tc>
                  <a:txBody>
                    <a:bodyPr/>
                    <a:lstStyle/>
                    <a:p>
                      <a:pPr algn="ctr"/>
                      <a:r>
                        <a:rPr lang="lv-LV" dirty="0"/>
                        <a:t>Lpp. limits</a:t>
                      </a:r>
                      <a:endParaRPr lang="en-US" dirty="0"/>
                    </a:p>
                  </a:txBody>
                  <a:tcPr/>
                </a:tc>
                <a:tc>
                  <a:txBody>
                    <a:bodyPr/>
                    <a:lstStyle/>
                    <a:p>
                      <a:pPr algn="ctr"/>
                      <a:r>
                        <a:rPr lang="lv-LV" dirty="0"/>
                        <a:t>Finansējums</a:t>
                      </a:r>
                      <a:endParaRPr lang="en-US" dirty="0"/>
                    </a:p>
                  </a:txBody>
                  <a:tcPr/>
                </a:tc>
                <a:extLst>
                  <a:ext uri="{0D108BD9-81ED-4DB2-BD59-A6C34878D82A}">
                    <a16:rowId xmlns:a16="http://schemas.microsoft.com/office/drawing/2014/main" val="2237924531"/>
                  </a:ext>
                </a:extLst>
              </a:tr>
              <a:tr h="1656218">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en-GB" sz="1800" b="1" kern="1200" dirty="0"/>
                        <a:t>RIA (Research and Innovation Actions)</a:t>
                      </a:r>
                    </a:p>
                    <a:p>
                      <a:pPr algn="ctr"/>
                      <a:endParaRPr lang="en-US" b="0" dirty="0"/>
                    </a:p>
                  </a:txBody>
                  <a:tcPr anchor="ct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en-GB" sz="1800" dirty="0"/>
                        <a:t>Activities to establish new knowledge or to explore the feasibility of a new or improved technology, product, process, service or solution.</a:t>
                      </a:r>
                      <a:endParaRPr lang="en-US" dirty="0"/>
                    </a:p>
                  </a:txBody>
                  <a:tcPr anchor="ct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en-GB" sz="1800" dirty="0"/>
                        <a:t>45 </a:t>
                      </a:r>
                      <a:r>
                        <a:rPr lang="lv-LV" sz="1800" dirty="0"/>
                        <a:t>lpp.</a:t>
                      </a:r>
                      <a:endParaRPr lang="en-US" dirty="0"/>
                    </a:p>
                  </a:txBody>
                  <a:tcPr anchor="ct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lv-LV" sz="1800" dirty="0"/>
                        <a:t>Līdz</a:t>
                      </a:r>
                      <a:r>
                        <a:rPr lang="en-GB" sz="1800" dirty="0"/>
                        <a:t> 100%</a:t>
                      </a:r>
                      <a:endParaRPr lang="en-US" dirty="0"/>
                    </a:p>
                  </a:txBody>
                  <a:tcPr anchor="ctr"/>
                </a:tc>
                <a:extLst>
                  <a:ext uri="{0D108BD9-81ED-4DB2-BD59-A6C34878D82A}">
                    <a16:rowId xmlns:a16="http://schemas.microsoft.com/office/drawing/2014/main" val="1744350646"/>
                  </a:ext>
                </a:extLst>
              </a:tr>
              <a:tr h="1201723">
                <a:tc>
                  <a:txBody>
                    <a:bodyPr/>
                    <a:lstStyle/>
                    <a:p>
                      <a:pPr marL="0" algn="ctr" defTabSz="939575" rtl="0" eaLnBrk="1" latinLnBrk="0" hangingPunct="1"/>
                      <a:r>
                        <a:rPr lang="en-US" sz="1700" b="1" kern="1200" dirty="0"/>
                        <a:t>IA (Innovation Actions) </a:t>
                      </a:r>
                      <a:endParaRPr lang="en-US" sz="1700" b="1" kern="1200" dirty="0">
                        <a:solidFill>
                          <a:schemeClr val="tx1"/>
                        </a:solidFill>
                        <a:latin typeface="+mn-lt"/>
                        <a:ea typeface="+mn-ea"/>
                        <a:cs typeface="+mn-cs"/>
                      </a:endParaRPr>
                    </a:p>
                  </a:txBody>
                  <a:tcPr anchor="ctr"/>
                </a:tc>
                <a:tc>
                  <a:txBody>
                    <a:bodyPr/>
                    <a:lstStyle/>
                    <a:p>
                      <a:pPr algn="ctr"/>
                      <a:r>
                        <a:rPr lang="en-US" sz="1800" dirty="0"/>
                        <a:t>Activities to produce plans and arrangements or designs for new, altered or improved products, processes or services.</a:t>
                      </a:r>
                      <a:endParaRPr lang="en-US" dirty="0"/>
                    </a:p>
                  </a:txBody>
                  <a:tcPr anchor="ctr"/>
                </a:tc>
                <a:tc>
                  <a:txBody>
                    <a:bodyPr/>
                    <a:lstStyle/>
                    <a:p>
                      <a:pPr algn="ctr"/>
                      <a:r>
                        <a:rPr lang="en-GB" sz="1800" dirty="0"/>
                        <a:t>45 </a:t>
                      </a:r>
                      <a:r>
                        <a:rPr lang="lv-LV" sz="1800" dirty="0"/>
                        <a:t>lpp.</a:t>
                      </a:r>
                      <a:endParaRPr lang="en-US" dirty="0"/>
                    </a:p>
                  </a:txBody>
                  <a:tcPr anchor="ctr"/>
                </a:tc>
                <a:tc>
                  <a:txBody>
                    <a:bodyPr/>
                    <a:lstStyle/>
                    <a:p>
                      <a:pPr algn="ctr"/>
                      <a:r>
                        <a:rPr lang="lv-LV" sz="1800" b="1" dirty="0"/>
                        <a:t>*Līdz</a:t>
                      </a:r>
                      <a:r>
                        <a:rPr lang="en-GB" sz="1800" b="1" dirty="0"/>
                        <a:t> 70%</a:t>
                      </a:r>
                      <a:endParaRPr lang="en-US" b="1" dirty="0"/>
                    </a:p>
                  </a:txBody>
                  <a:tcPr anchor="ctr"/>
                </a:tc>
                <a:extLst>
                  <a:ext uri="{0D108BD9-81ED-4DB2-BD59-A6C34878D82A}">
                    <a16:rowId xmlns:a16="http://schemas.microsoft.com/office/drawing/2014/main" val="3662719264"/>
                  </a:ext>
                </a:extLst>
              </a:tr>
              <a:tr h="1756363">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en-US" sz="1800" b="1" kern="1200" dirty="0"/>
                        <a:t>CSA (Coordination and Support Actions) </a:t>
                      </a:r>
                      <a:endParaRPr lang="en-US" sz="1800" b="1" kern="1200" dirty="0">
                        <a:solidFill>
                          <a:schemeClr val="dk1"/>
                        </a:solidFill>
                        <a:latin typeface="+mn-lt"/>
                        <a:ea typeface="+mn-ea"/>
                        <a:cs typeface="+mn-cs"/>
                      </a:endParaRPr>
                    </a:p>
                  </a:txBody>
                  <a:tcPr anchor="ctr"/>
                </a:tc>
                <a:tc>
                  <a:txBody>
                    <a:bodyPr/>
                    <a:lstStyle/>
                    <a:p>
                      <a:pPr algn="ctr"/>
                      <a:r>
                        <a:rPr lang="en-US" sz="1800" dirty="0"/>
                        <a:t>Activities that contribute to the objectives of Horizon Europe. This excludes R&amp;I activities, except for ‘Widening participation and spreading excellence’</a:t>
                      </a:r>
                      <a:r>
                        <a:rPr lang="fr-BE" sz="1800" dirty="0"/>
                        <a:t>.</a:t>
                      </a:r>
                      <a:endParaRPr lang="en-US" dirty="0"/>
                    </a:p>
                  </a:txBody>
                  <a:tcPr anchor="ctr"/>
                </a:tc>
                <a:tc>
                  <a:txBody>
                    <a:bodyPr/>
                    <a:lstStyle/>
                    <a:p>
                      <a:pPr algn="ctr"/>
                      <a:r>
                        <a:rPr lang="en-US" dirty="0"/>
                        <a:t>30 </a:t>
                      </a:r>
                      <a:r>
                        <a:rPr lang="lv-LV" dirty="0"/>
                        <a:t>lpp.</a:t>
                      </a:r>
                      <a:endParaRPr lang="en-US" dirty="0"/>
                    </a:p>
                  </a:txBody>
                  <a:tcPr anchor="ctr"/>
                </a:tc>
                <a:tc>
                  <a:txBody>
                    <a:bodyPr/>
                    <a:lstStyle/>
                    <a:p>
                      <a:pPr algn="ctr"/>
                      <a:r>
                        <a:rPr lang="lv-LV" sz="1800" dirty="0"/>
                        <a:t>Līdz</a:t>
                      </a:r>
                      <a:r>
                        <a:rPr lang="en-US" sz="1800" dirty="0"/>
                        <a:t> 100%</a:t>
                      </a:r>
                      <a:endParaRPr lang="en-US" dirty="0"/>
                    </a:p>
                  </a:txBody>
                  <a:tcPr anchor="ctr"/>
                </a:tc>
                <a:extLst>
                  <a:ext uri="{0D108BD9-81ED-4DB2-BD59-A6C34878D82A}">
                    <a16:rowId xmlns:a16="http://schemas.microsoft.com/office/drawing/2014/main" val="59604319"/>
                  </a:ext>
                </a:extLst>
              </a:tr>
            </a:tbl>
          </a:graphicData>
        </a:graphic>
      </p:graphicFrame>
    </p:spTree>
    <p:extLst>
      <p:ext uri="{BB962C8B-B14F-4D97-AF65-F5344CB8AC3E}">
        <p14:creationId xmlns:p14="http://schemas.microsoft.com/office/powerpoint/2010/main" val="3636883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54E4F21-176B-2818-7880-1700E43F7901}"/>
              </a:ext>
            </a:extLst>
          </p:cNvPr>
          <p:cNvSpPr txBox="1">
            <a:spLocks/>
          </p:cNvSpPr>
          <p:nvPr/>
        </p:nvSpPr>
        <p:spPr>
          <a:xfrm>
            <a:off x="883836" y="152617"/>
            <a:ext cx="8854051" cy="10366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3600" b="1" i="0" u="none" strike="noStrike" kern="1200" cap="none" spc="0" normalizeH="0" baseline="0" noProof="0" dirty="0">
                <a:ln>
                  <a:noFill/>
                </a:ln>
                <a:solidFill>
                  <a:srgbClr val="0308DB">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TEHNOLOĢIJAS GATAVĪBAS LĪME</a:t>
            </a:r>
            <a:r>
              <a:rPr kumimoji="0" lang="lv-LV" altLang="en-US" sz="3600" b="1" i="0" u="none" strike="noStrike" kern="1200" cap="none" spc="0" normalizeH="0" baseline="0" noProof="0" dirty="0">
                <a:ln>
                  <a:noFill/>
                </a:ln>
                <a:solidFill>
                  <a:srgbClr val="0308DB">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ŅI</a:t>
            </a:r>
            <a:endParaRPr kumimoji="0" lang="en-US" sz="3600" b="1" i="0" u="none" strike="noStrike" kern="1200" cap="none" spc="0" normalizeH="0" baseline="0" noProof="0" dirty="0">
              <a:ln>
                <a:noFill/>
              </a:ln>
              <a:solidFill>
                <a:srgbClr val="0308DB">
                  <a:lumMod val="5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26CCE310-49DF-1C21-9BCA-0906DD3BBCE0}"/>
              </a:ext>
            </a:extLst>
          </p:cNvPr>
          <p:cNvSpPr>
            <a:spLocks noGrp="1"/>
          </p:cNvSpPr>
          <p:nvPr>
            <p:ph type="sldNum" sz="quarter" idx="12"/>
          </p:nvPr>
        </p:nvSpPr>
        <p:spPr/>
        <p:txBody>
          <a:bodyPr/>
          <a:lstStyle/>
          <a:p>
            <a:fld id="{330EA680-D336-4FF7-8B7A-9848BB0A1C32}" type="slidenum">
              <a:rPr lang="en-US" smtClean="0"/>
              <a:t>5</a:t>
            </a:fld>
            <a:endParaRPr lang="en-US"/>
          </a:p>
        </p:txBody>
      </p:sp>
      <p:grpSp>
        <p:nvGrpSpPr>
          <p:cNvPr id="3" name="Group 3">
            <a:extLst>
              <a:ext uri="{FF2B5EF4-FFF2-40B4-BE49-F238E27FC236}">
                <a16:creationId xmlns:a16="http://schemas.microsoft.com/office/drawing/2014/main" id="{05D7736E-BB96-BF6F-9442-76D7041937E1}"/>
              </a:ext>
            </a:extLst>
          </p:cNvPr>
          <p:cNvGrpSpPr/>
          <p:nvPr/>
        </p:nvGrpSpPr>
        <p:grpSpPr>
          <a:xfrm>
            <a:off x="974228" y="1117948"/>
            <a:ext cx="10379572" cy="5238402"/>
            <a:chOff x="4018267" y="2049483"/>
            <a:chExt cx="4155464" cy="4371107"/>
          </a:xfrm>
          <a:solidFill>
            <a:srgbClr val="ECF5E7"/>
          </a:solidFill>
        </p:grpSpPr>
        <p:sp>
          <p:nvSpPr>
            <p:cNvPr id="15" name="Freeform 4">
              <a:extLst>
                <a:ext uri="{FF2B5EF4-FFF2-40B4-BE49-F238E27FC236}">
                  <a16:creationId xmlns:a16="http://schemas.microsoft.com/office/drawing/2014/main" id="{B97957B0-F106-2E25-F04D-BE066211D660}"/>
                </a:ext>
              </a:extLst>
            </p:cNvPr>
            <p:cNvSpPr/>
            <p:nvPr/>
          </p:nvSpPr>
          <p:spPr>
            <a:xfrm>
              <a:off x="4018267" y="2049483"/>
              <a:ext cx="4155464" cy="465011"/>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990" tIns="39845" rIns="56990" bIns="39845" numCol="1" spcCol="1270" anchor="ctr" anchorCtr="0">
              <a:noAutofit/>
            </a:bodyPr>
            <a:lstStyle/>
            <a:p>
              <a:pPr lvl="0" defTabSz="400050" rtl="0">
                <a:lnSpc>
                  <a:spcPct val="90000"/>
                </a:lnSpc>
                <a:spcBef>
                  <a:spcPct val="0"/>
                </a:spcBef>
                <a:spcAft>
                  <a:spcPct val="35000"/>
                </a:spcAft>
                <a:tabLst>
                  <a:tab pos="252000" algn="l"/>
                </a:tabLst>
              </a:pPr>
              <a:r>
                <a:rPr lang="lv-LV" sz="1800" b="1" kern="1200" dirty="0">
                  <a:solidFill>
                    <a:schemeClr val="accent2">
                      <a:lumMod val="50000"/>
                    </a:schemeClr>
                  </a:solidFill>
                </a:rPr>
                <a:t>		</a:t>
              </a:r>
              <a:r>
                <a:rPr lang="en-GB" sz="1700" b="1" kern="1200" dirty="0">
                  <a:solidFill>
                    <a:schemeClr val="accent6">
                      <a:lumMod val="50000"/>
                    </a:schemeClr>
                  </a:solidFill>
                </a:rPr>
                <a:t>TRL 1 </a:t>
              </a:r>
              <a:r>
                <a:rPr lang="en-GB" sz="1700" kern="1200" dirty="0">
                  <a:solidFill>
                    <a:schemeClr val="accent6">
                      <a:lumMod val="50000"/>
                    </a:schemeClr>
                  </a:solidFill>
                </a:rPr>
                <a:t>– </a:t>
              </a:r>
              <a:r>
                <a:rPr lang="lv-LV" sz="1700" dirty="0">
                  <a:solidFill>
                    <a:schemeClr val="accent6">
                      <a:lumMod val="50000"/>
                    </a:schemeClr>
                  </a:solidFill>
                </a:rPr>
                <a:t> </a:t>
              </a:r>
              <a:r>
                <a:rPr lang="lv-LV" sz="1600" b="0" i="0" dirty="0">
                  <a:solidFill>
                    <a:schemeClr val="accent6">
                      <a:lumMod val="50000"/>
                    </a:schemeClr>
                  </a:solidFill>
                  <a:effectLst/>
                  <a:latin typeface="MarkPro"/>
                </a:rPr>
                <a:t>Izzināti dabas likumi</a:t>
              </a:r>
              <a:endParaRPr lang="lv-LV" sz="1700" kern="1200" dirty="0">
                <a:solidFill>
                  <a:schemeClr val="accent6">
                    <a:lumMod val="50000"/>
                  </a:schemeClr>
                </a:solidFill>
              </a:endParaRPr>
            </a:p>
          </p:txBody>
        </p:sp>
        <p:sp>
          <p:nvSpPr>
            <p:cNvPr id="16" name="Freeform 8">
              <a:extLst>
                <a:ext uri="{FF2B5EF4-FFF2-40B4-BE49-F238E27FC236}">
                  <a16:creationId xmlns:a16="http://schemas.microsoft.com/office/drawing/2014/main" id="{FD216A69-D211-06A9-995A-95F17E93F51F}"/>
                </a:ext>
              </a:extLst>
            </p:cNvPr>
            <p:cNvSpPr/>
            <p:nvPr/>
          </p:nvSpPr>
          <p:spPr>
            <a:xfrm>
              <a:off x="4018267" y="2537745"/>
              <a:ext cx="4155464" cy="465011"/>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990" tIns="39845" rIns="56990" bIns="39845" numCol="1" spcCol="1270" anchor="ctr" anchorCtr="0">
              <a:noAutofit/>
            </a:bodyPr>
            <a:lstStyle/>
            <a:p>
              <a:pPr lvl="0" defTabSz="400050" rtl="0">
                <a:lnSpc>
                  <a:spcPct val="90000"/>
                </a:lnSpc>
                <a:spcBef>
                  <a:spcPct val="0"/>
                </a:spcBef>
                <a:spcAft>
                  <a:spcPct val="35000"/>
                </a:spcAft>
              </a:pPr>
              <a:r>
                <a:rPr lang="lv-LV" sz="1800" b="1" kern="1200" dirty="0">
                  <a:solidFill>
                    <a:schemeClr val="accent2">
                      <a:lumMod val="50000"/>
                    </a:schemeClr>
                  </a:solidFill>
                </a:rPr>
                <a:t>	</a:t>
              </a:r>
              <a:r>
                <a:rPr lang="en-GB" sz="1700" b="1" kern="1200" dirty="0">
                  <a:solidFill>
                    <a:schemeClr val="accent6">
                      <a:lumMod val="50000"/>
                    </a:schemeClr>
                  </a:solidFill>
                </a:rPr>
                <a:t>TRL 2 </a:t>
              </a:r>
              <a:r>
                <a:rPr lang="en-GB" sz="1700" kern="1200" dirty="0">
                  <a:solidFill>
                    <a:schemeClr val="accent6">
                      <a:lumMod val="50000"/>
                    </a:schemeClr>
                  </a:solidFill>
                </a:rPr>
                <a:t>– </a:t>
              </a:r>
              <a:r>
                <a:rPr lang="lv-LV" sz="1600" b="0" i="0" dirty="0">
                  <a:solidFill>
                    <a:schemeClr val="accent6">
                      <a:lumMod val="50000"/>
                    </a:schemeClr>
                  </a:solidFill>
                  <a:effectLst/>
                  <a:latin typeface="MarkPro"/>
                </a:rPr>
                <a:t>Formulēta tehnoloģijas praktiskā lietojuma koncepcija</a:t>
              </a:r>
              <a:endParaRPr lang="lv-LV" sz="1700" kern="1200" dirty="0">
                <a:solidFill>
                  <a:schemeClr val="accent6">
                    <a:lumMod val="50000"/>
                  </a:schemeClr>
                </a:solidFill>
              </a:endParaRPr>
            </a:p>
          </p:txBody>
        </p:sp>
        <p:sp>
          <p:nvSpPr>
            <p:cNvPr id="17" name="Freeform 9">
              <a:extLst>
                <a:ext uri="{FF2B5EF4-FFF2-40B4-BE49-F238E27FC236}">
                  <a16:creationId xmlns:a16="http://schemas.microsoft.com/office/drawing/2014/main" id="{5BF9F414-674F-FD20-6954-D8EC740EB560}"/>
                </a:ext>
              </a:extLst>
            </p:cNvPr>
            <p:cNvSpPr/>
            <p:nvPr/>
          </p:nvSpPr>
          <p:spPr>
            <a:xfrm>
              <a:off x="4018267" y="3026007"/>
              <a:ext cx="4155464" cy="465011"/>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990" tIns="39845" rIns="56990" bIns="39845" numCol="1" spcCol="1270" anchor="ctr" anchorCtr="0">
              <a:noAutofit/>
            </a:bodyPr>
            <a:lstStyle/>
            <a:p>
              <a:pPr lvl="0" defTabSz="400050" rtl="0">
                <a:lnSpc>
                  <a:spcPct val="90000"/>
                </a:lnSpc>
                <a:spcBef>
                  <a:spcPct val="0"/>
                </a:spcBef>
                <a:spcAft>
                  <a:spcPct val="35000"/>
                </a:spcAft>
              </a:pPr>
              <a:r>
                <a:rPr lang="lv-LV" sz="1800" b="1" kern="1200" dirty="0">
                  <a:solidFill>
                    <a:schemeClr val="accent2">
                      <a:lumMod val="50000"/>
                    </a:schemeClr>
                  </a:solidFill>
                </a:rPr>
                <a:t>	</a:t>
              </a:r>
              <a:r>
                <a:rPr lang="en-GB" sz="1700" b="1" kern="1200" dirty="0">
                  <a:solidFill>
                    <a:schemeClr val="accent6">
                      <a:lumMod val="50000"/>
                    </a:schemeClr>
                  </a:solidFill>
                </a:rPr>
                <a:t>TRL 3 </a:t>
              </a:r>
              <a:r>
                <a:rPr lang="en-GB" sz="1700" kern="1200" dirty="0">
                  <a:solidFill>
                    <a:schemeClr val="accent6">
                      <a:lumMod val="50000"/>
                    </a:schemeClr>
                  </a:solidFill>
                </a:rPr>
                <a:t>– </a:t>
              </a:r>
              <a:r>
                <a:rPr lang="lv-LV" sz="1600" b="0" i="0" dirty="0">
                  <a:solidFill>
                    <a:schemeClr val="accent6">
                      <a:lumMod val="50000"/>
                    </a:schemeClr>
                  </a:solidFill>
                  <a:effectLst/>
                  <a:latin typeface="MarkPro"/>
                </a:rPr>
                <a:t>Koncepcijas eksperimentālā pārbaude: uzsākta izpēte un izstrāde (analītiskie/laboratorijas pētījumi)</a:t>
              </a:r>
              <a:endParaRPr lang="lv-LV" sz="1700" kern="1200" dirty="0">
                <a:solidFill>
                  <a:schemeClr val="accent6">
                    <a:lumMod val="50000"/>
                  </a:schemeClr>
                </a:solidFill>
              </a:endParaRPr>
            </a:p>
          </p:txBody>
        </p:sp>
        <p:sp>
          <p:nvSpPr>
            <p:cNvPr id="18" name="Freeform 10">
              <a:extLst>
                <a:ext uri="{FF2B5EF4-FFF2-40B4-BE49-F238E27FC236}">
                  <a16:creationId xmlns:a16="http://schemas.microsoft.com/office/drawing/2014/main" id="{843CF978-FBEB-495A-4EF4-4EC76D0182DD}"/>
                </a:ext>
              </a:extLst>
            </p:cNvPr>
            <p:cNvSpPr/>
            <p:nvPr/>
          </p:nvSpPr>
          <p:spPr>
            <a:xfrm>
              <a:off x="4018267" y="3514269"/>
              <a:ext cx="4155464" cy="465011"/>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990" tIns="39845" rIns="56990" bIns="39845" numCol="1" spcCol="1270" anchor="ctr" anchorCtr="0">
              <a:noAutofit/>
            </a:bodyPr>
            <a:lstStyle/>
            <a:p>
              <a:pPr lvl="0" defTabSz="400050" rtl="0">
                <a:lnSpc>
                  <a:spcPct val="90000"/>
                </a:lnSpc>
                <a:spcBef>
                  <a:spcPct val="0"/>
                </a:spcBef>
                <a:spcAft>
                  <a:spcPct val="35000"/>
                </a:spcAft>
              </a:pPr>
              <a:r>
                <a:rPr lang="lv-LV" sz="1800" b="1" kern="1200" dirty="0">
                  <a:solidFill>
                    <a:schemeClr val="accent2">
                      <a:lumMod val="50000"/>
                    </a:schemeClr>
                  </a:solidFill>
                </a:rPr>
                <a:t>	</a:t>
              </a:r>
              <a:r>
                <a:rPr lang="en-GB" sz="1700" b="1" kern="1200" dirty="0">
                  <a:solidFill>
                    <a:schemeClr val="accent6">
                      <a:lumMod val="50000"/>
                    </a:schemeClr>
                  </a:solidFill>
                </a:rPr>
                <a:t>TRL 4 </a:t>
              </a:r>
              <a:r>
                <a:rPr lang="en-GB" sz="1700" kern="1200" dirty="0">
                  <a:solidFill>
                    <a:schemeClr val="accent6">
                      <a:lumMod val="50000"/>
                    </a:schemeClr>
                  </a:solidFill>
                </a:rPr>
                <a:t>– </a:t>
              </a:r>
              <a:r>
                <a:rPr lang="lv-LV" sz="1600" b="0" i="0" dirty="0">
                  <a:solidFill>
                    <a:schemeClr val="accent6">
                      <a:lumMod val="50000"/>
                    </a:schemeClr>
                  </a:solidFill>
                  <a:effectLst/>
                  <a:latin typeface="MarkPro"/>
                </a:rPr>
                <a:t>Tehnoloģijas validācija laboratorijas vidē: veikta galveno tehnoloģisko komponentu integrācija</a:t>
              </a:r>
              <a:endParaRPr lang="lv-LV" sz="1700" kern="1200" dirty="0">
                <a:solidFill>
                  <a:schemeClr val="accent6">
                    <a:lumMod val="50000"/>
                  </a:schemeClr>
                </a:solidFill>
              </a:endParaRPr>
            </a:p>
          </p:txBody>
        </p:sp>
        <p:sp>
          <p:nvSpPr>
            <p:cNvPr id="19" name="Freeform 11">
              <a:extLst>
                <a:ext uri="{FF2B5EF4-FFF2-40B4-BE49-F238E27FC236}">
                  <a16:creationId xmlns:a16="http://schemas.microsoft.com/office/drawing/2014/main" id="{B0A5F07A-F121-C5C5-E23A-31B334E31153}"/>
                </a:ext>
              </a:extLst>
            </p:cNvPr>
            <p:cNvSpPr/>
            <p:nvPr/>
          </p:nvSpPr>
          <p:spPr>
            <a:xfrm>
              <a:off x="4018267" y="4002531"/>
              <a:ext cx="4155464" cy="465011"/>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990" tIns="39845" rIns="56990" bIns="39845" numCol="1" spcCol="1270" anchor="ctr" anchorCtr="0">
              <a:noAutofit/>
            </a:bodyPr>
            <a:lstStyle/>
            <a:p>
              <a:pPr lvl="0" defTabSz="400050" rtl="0">
                <a:lnSpc>
                  <a:spcPct val="90000"/>
                </a:lnSpc>
                <a:spcBef>
                  <a:spcPct val="0"/>
                </a:spcBef>
                <a:spcAft>
                  <a:spcPct val="35000"/>
                </a:spcAft>
              </a:pPr>
              <a:r>
                <a:rPr lang="lv-LV" b="1" kern="1200" dirty="0">
                  <a:solidFill>
                    <a:schemeClr val="accent2">
                      <a:lumMod val="50000"/>
                    </a:schemeClr>
                  </a:solidFill>
                </a:rPr>
                <a:t>	</a:t>
              </a:r>
              <a:r>
                <a:rPr lang="en-GB" sz="1700" b="1" kern="1200" dirty="0">
                  <a:solidFill>
                    <a:schemeClr val="accent6">
                      <a:lumMod val="50000"/>
                    </a:schemeClr>
                  </a:solidFill>
                </a:rPr>
                <a:t>TRL 5</a:t>
              </a:r>
              <a:r>
                <a:rPr lang="en-GB" sz="1700" kern="1200" dirty="0">
                  <a:solidFill>
                    <a:schemeClr val="accent6">
                      <a:lumMod val="50000"/>
                    </a:schemeClr>
                  </a:solidFill>
                </a:rPr>
                <a:t> – </a:t>
              </a:r>
              <a:r>
                <a:rPr lang="lv-LV" sz="1600" b="0" i="0" dirty="0">
                  <a:solidFill>
                    <a:schemeClr val="accent6">
                      <a:lumMod val="50000"/>
                    </a:schemeClr>
                  </a:solidFill>
                  <a:effectLst/>
                  <a:latin typeface="MarkPro"/>
                </a:rPr>
                <a:t> Tehnoloģijas validācija mākslīgi radītā vidē: tehnoloģiskie komponenti ir integrēti ar samērā reāliem atbalsta elementiem</a:t>
              </a:r>
              <a:endParaRPr lang="lv-LV" sz="1700" kern="1200" dirty="0">
                <a:solidFill>
                  <a:schemeClr val="accent6">
                    <a:lumMod val="50000"/>
                  </a:schemeClr>
                </a:solidFill>
              </a:endParaRPr>
            </a:p>
          </p:txBody>
        </p:sp>
        <p:sp>
          <p:nvSpPr>
            <p:cNvPr id="20" name="Freeform 12">
              <a:extLst>
                <a:ext uri="{FF2B5EF4-FFF2-40B4-BE49-F238E27FC236}">
                  <a16:creationId xmlns:a16="http://schemas.microsoft.com/office/drawing/2014/main" id="{D7A59FE4-0670-29BA-777B-C37C4888668B}"/>
                </a:ext>
              </a:extLst>
            </p:cNvPr>
            <p:cNvSpPr/>
            <p:nvPr/>
          </p:nvSpPr>
          <p:spPr>
            <a:xfrm>
              <a:off x="4018267" y="4490793"/>
              <a:ext cx="4155464" cy="465011"/>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990" tIns="39845" rIns="56990" bIns="39845" numCol="1" spcCol="1270" anchor="ctr" anchorCtr="0">
              <a:noAutofit/>
            </a:bodyPr>
            <a:lstStyle/>
            <a:p>
              <a:pPr lvl="0" defTabSz="400050" rtl="0">
                <a:lnSpc>
                  <a:spcPct val="90000"/>
                </a:lnSpc>
                <a:spcBef>
                  <a:spcPct val="0"/>
                </a:spcBef>
                <a:spcAft>
                  <a:spcPct val="35000"/>
                </a:spcAft>
              </a:pPr>
              <a:r>
                <a:rPr lang="lv-LV" sz="1800" b="1" kern="1200" dirty="0">
                  <a:solidFill>
                    <a:schemeClr val="accent2">
                      <a:lumMod val="50000"/>
                    </a:schemeClr>
                  </a:solidFill>
                </a:rPr>
                <a:t>	</a:t>
              </a:r>
              <a:r>
                <a:rPr lang="en-GB" sz="1700" b="1" kern="1200" dirty="0">
                  <a:solidFill>
                    <a:schemeClr val="accent6">
                      <a:lumMod val="50000"/>
                    </a:schemeClr>
                  </a:solidFill>
                </a:rPr>
                <a:t>TRL 6</a:t>
              </a:r>
              <a:r>
                <a:rPr lang="en-GB" sz="1700" kern="1200" dirty="0">
                  <a:solidFill>
                    <a:schemeClr val="accent6">
                      <a:lumMod val="50000"/>
                    </a:schemeClr>
                  </a:solidFill>
                </a:rPr>
                <a:t> – </a:t>
              </a:r>
              <a:r>
                <a:rPr lang="lv-LV" sz="1600" b="0" i="0" dirty="0">
                  <a:solidFill>
                    <a:schemeClr val="accent6">
                      <a:lumMod val="50000"/>
                    </a:schemeClr>
                  </a:solidFill>
                  <a:effectLst/>
                  <a:latin typeface="MarkPro"/>
                </a:rPr>
                <a:t>Tehnoloģijas demonstrācijā mākslīgi radītā vidē: sistēmas modelis vai prototips ir pārbaudīts mākslīgi radītā vidē</a:t>
              </a:r>
              <a:endParaRPr lang="lv-LV" sz="1700" kern="1200" dirty="0">
                <a:solidFill>
                  <a:schemeClr val="accent6">
                    <a:lumMod val="50000"/>
                  </a:schemeClr>
                </a:solidFill>
              </a:endParaRPr>
            </a:p>
          </p:txBody>
        </p:sp>
        <p:sp>
          <p:nvSpPr>
            <p:cNvPr id="21" name="Freeform 13">
              <a:extLst>
                <a:ext uri="{FF2B5EF4-FFF2-40B4-BE49-F238E27FC236}">
                  <a16:creationId xmlns:a16="http://schemas.microsoft.com/office/drawing/2014/main" id="{674648DE-060E-E424-ABDA-E545336E61DC}"/>
                </a:ext>
              </a:extLst>
            </p:cNvPr>
            <p:cNvSpPr/>
            <p:nvPr/>
          </p:nvSpPr>
          <p:spPr>
            <a:xfrm>
              <a:off x="4018267" y="4979055"/>
              <a:ext cx="4155464" cy="465011"/>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990" tIns="39845" rIns="56990" bIns="39845" numCol="1" spcCol="1270" anchor="ctr" anchorCtr="0">
              <a:noAutofit/>
            </a:bodyPr>
            <a:lstStyle/>
            <a:p>
              <a:pPr lvl="0" defTabSz="400050" rtl="0">
                <a:lnSpc>
                  <a:spcPct val="90000"/>
                </a:lnSpc>
                <a:spcBef>
                  <a:spcPct val="0"/>
                </a:spcBef>
                <a:spcAft>
                  <a:spcPct val="35000"/>
                </a:spcAft>
              </a:pPr>
              <a:r>
                <a:rPr lang="lv-LV" sz="1800" b="1" kern="1200" dirty="0">
                  <a:solidFill>
                    <a:schemeClr val="accent2">
                      <a:lumMod val="50000"/>
                    </a:schemeClr>
                  </a:solidFill>
                </a:rPr>
                <a:t>	</a:t>
              </a:r>
              <a:r>
                <a:rPr lang="en-US" sz="1700" b="1" kern="1200" dirty="0">
                  <a:solidFill>
                    <a:schemeClr val="accent6">
                      <a:lumMod val="50000"/>
                    </a:schemeClr>
                  </a:solidFill>
                </a:rPr>
                <a:t>TRL 7</a:t>
              </a:r>
              <a:r>
                <a:rPr lang="en-US" sz="1700" b="1" kern="1200" dirty="0">
                  <a:solidFill>
                    <a:schemeClr val="accent2">
                      <a:lumMod val="50000"/>
                    </a:schemeClr>
                  </a:solidFill>
                </a:rPr>
                <a:t> </a:t>
              </a:r>
              <a:r>
                <a:rPr lang="en-US" sz="1700" kern="1200" dirty="0">
                  <a:solidFill>
                    <a:schemeClr val="accent2">
                      <a:lumMod val="50000"/>
                    </a:schemeClr>
                  </a:solidFill>
                </a:rPr>
                <a:t>– </a:t>
              </a:r>
              <a:r>
                <a:rPr lang="lv-LV" sz="1600" b="0" i="0" dirty="0">
                  <a:solidFill>
                    <a:schemeClr val="accent6">
                      <a:lumMod val="50000"/>
                    </a:schemeClr>
                  </a:solidFill>
                  <a:effectLst/>
                  <a:latin typeface="MarkPro"/>
                </a:rPr>
                <a:t>Sistēmas prototipa demonstrācija darbības vidē: sistēmas prototips, kas atbilst vai tikai minimāli atšķiras no plānotās sistēmas, ir pārbaudīts reālās darbības vidē</a:t>
              </a:r>
              <a:endParaRPr lang="lv-LV" sz="1700" kern="1200" dirty="0">
                <a:solidFill>
                  <a:schemeClr val="accent6">
                    <a:lumMod val="50000"/>
                  </a:schemeClr>
                </a:solidFill>
              </a:endParaRPr>
            </a:p>
          </p:txBody>
        </p:sp>
        <p:sp>
          <p:nvSpPr>
            <p:cNvPr id="22" name="Freeform 14">
              <a:extLst>
                <a:ext uri="{FF2B5EF4-FFF2-40B4-BE49-F238E27FC236}">
                  <a16:creationId xmlns:a16="http://schemas.microsoft.com/office/drawing/2014/main" id="{E8D6E427-5F61-F06D-4979-0CF317D1C67A}"/>
                </a:ext>
              </a:extLst>
            </p:cNvPr>
            <p:cNvSpPr/>
            <p:nvPr/>
          </p:nvSpPr>
          <p:spPr>
            <a:xfrm>
              <a:off x="4018267" y="5467317"/>
              <a:ext cx="4155464" cy="465011"/>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990" tIns="39845" rIns="56990" bIns="39845" numCol="1" spcCol="1270" anchor="ctr" anchorCtr="0">
              <a:noAutofit/>
            </a:bodyPr>
            <a:lstStyle/>
            <a:p>
              <a:pPr lvl="0" defTabSz="400050" rtl="0">
                <a:lnSpc>
                  <a:spcPct val="90000"/>
                </a:lnSpc>
                <a:spcBef>
                  <a:spcPct val="0"/>
                </a:spcBef>
                <a:spcAft>
                  <a:spcPct val="35000"/>
                </a:spcAft>
              </a:pPr>
              <a:r>
                <a:rPr lang="lv-LV" sz="1800" b="1" kern="1200" dirty="0">
                  <a:solidFill>
                    <a:schemeClr val="accent2">
                      <a:lumMod val="50000"/>
                    </a:schemeClr>
                  </a:solidFill>
                </a:rPr>
                <a:t>	</a:t>
              </a:r>
              <a:r>
                <a:rPr lang="en-GB" sz="1700" b="1" kern="1200" dirty="0">
                  <a:solidFill>
                    <a:schemeClr val="accent6">
                      <a:lumMod val="50000"/>
                    </a:schemeClr>
                  </a:solidFill>
                </a:rPr>
                <a:t>TRL 8</a:t>
              </a:r>
              <a:r>
                <a:rPr lang="en-GB" sz="1700" b="1" kern="1200" dirty="0">
                  <a:solidFill>
                    <a:schemeClr val="accent2">
                      <a:lumMod val="50000"/>
                    </a:schemeClr>
                  </a:solidFill>
                </a:rPr>
                <a:t> </a:t>
              </a:r>
              <a:r>
                <a:rPr lang="en-GB" sz="1700" kern="1200" dirty="0">
                  <a:solidFill>
                    <a:schemeClr val="accent2">
                      <a:lumMod val="50000"/>
                    </a:schemeClr>
                  </a:solidFill>
                </a:rPr>
                <a:t>– </a:t>
              </a:r>
              <a:r>
                <a:rPr lang="lv-LV" sz="1600" b="0" i="0" dirty="0">
                  <a:solidFill>
                    <a:schemeClr val="accent6">
                      <a:lumMod val="50000"/>
                    </a:schemeClr>
                  </a:solidFill>
                  <a:effectLst/>
                  <a:latin typeface="MarkPro"/>
                </a:rPr>
                <a:t>Sistēma ir pabeigta un pārbaudīta: ir pierādīts, ka tehnoloģija darbojas tās galīgajā formā un plānotajos apstākļos (pēdējais tehnoloģijas attīstības līmenis)</a:t>
              </a:r>
              <a:endParaRPr lang="lv-LV" sz="1700" kern="1200" dirty="0">
                <a:solidFill>
                  <a:schemeClr val="accent6">
                    <a:lumMod val="50000"/>
                  </a:schemeClr>
                </a:solidFill>
              </a:endParaRPr>
            </a:p>
          </p:txBody>
        </p:sp>
        <p:sp>
          <p:nvSpPr>
            <p:cNvPr id="23" name="Freeform 15">
              <a:extLst>
                <a:ext uri="{FF2B5EF4-FFF2-40B4-BE49-F238E27FC236}">
                  <a16:creationId xmlns:a16="http://schemas.microsoft.com/office/drawing/2014/main" id="{7BED018D-E82F-974E-4BCA-558B9F314BEB}"/>
                </a:ext>
              </a:extLst>
            </p:cNvPr>
            <p:cNvSpPr/>
            <p:nvPr/>
          </p:nvSpPr>
          <p:spPr>
            <a:xfrm>
              <a:off x="4018267" y="5955579"/>
              <a:ext cx="4155464" cy="465011"/>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990" tIns="39845" rIns="56990" bIns="39845" numCol="1" spcCol="1270" anchor="ctr" anchorCtr="0">
              <a:noAutofit/>
            </a:bodyPr>
            <a:lstStyle/>
            <a:p>
              <a:pPr lvl="0" defTabSz="400050" rtl="0">
                <a:lnSpc>
                  <a:spcPct val="90000"/>
                </a:lnSpc>
                <a:spcBef>
                  <a:spcPct val="0"/>
                </a:spcBef>
                <a:spcAft>
                  <a:spcPct val="35000"/>
                </a:spcAft>
              </a:pPr>
              <a:r>
                <a:rPr lang="lv-LV" sz="1800" b="1" kern="1200" dirty="0">
                  <a:solidFill>
                    <a:schemeClr val="accent2">
                      <a:lumMod val="50000"/>
                    </a:schemeClr>
                  </a:solidFill>
                </a:rPr>
                <a:t>	</a:t>
              </a:r>
              <a:r>
                <a:rPr lang="en-GB" sz="1700" b="1" kern="1200" dirty="0">
                  <a:solidFill>
                    <a:schemeClr val="accent6">
                      <a:lumMod val="50000"/>
                    </a:schemeClr>
                  </a:solidFill>
                </a:rPr>
                <a:t>TRL 9 </a:t>
              </a:r>
              <a:r>
                <a:rPr lang="en-GB" sz="1700" kern="1200" dirty="0">
                  <a:solidFill>
                    <a:schemeClr val="accent6">
                      <a:lumMod val="50000"/>
                    </a:schemeClr>
                  </a:solidFill>
                </a:rPr>
                <a:t>– </a:t>
              </a:r>
              <a:r>
                <a:rPr lang="lv-LV" sz="1600" b="0" i="0" dirty="0">
                  <a:solidFill>
                    <a:schemeClr val="accent6">
                      <a:lumMod val="50000"/>
                    </a:schemeClr>
                  </a:solidFill>
                  <a:effectLst/>
                  <a:latin typeface="MarkPro"/>
                </a:rPr>
                <a:t>Sekmīga sistēmas ekspluatācija</a:t>
              </a:r>
              <a:endParaRPr lang="lv-LV" sz="1700" kern="1200" dirty="0">
                <a:solidFill>
                  <a:schemeClr val="accent6">
                    <a:lumMod val="50000"/>
                  </a:schemeClr>
                </a:solidFill>
              </a:endParaRPr>
            </a:p>
          </p:txBody>
        </p:sp>
      </p:grpSp>
    </p:spTree>
    <p:extLst>
      <p:ext uri="{BB962C8B-B14F-4D97-AF65-F5344CB8AC3E}">
        <p14:creationId xmlns:p14="http://schemas.microsoft.com/office/powerpoint/2010/main" val="3403260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irsraksts 6">
            <a:extLst>
              <a:ext uri="{FF2B5EF4-FFF2-40B4-BE49-F238E27FC236}">
                <a16:creationId xmlns:a16="http://schemas.microsoft.com/office/drawing/2014/main" id="{F6FBA507-C5BB-4725-9F3D-4DBFCF1695CB}"/>
              </a:ext>
            </a:extLst>
          </p:cNvPr>
          <p:cNvSpPr>
            <a:spLocks noGrp="1"/>
          </p:cNvSpPr>
          <p:nvPr>
            <p:ph type="title"/>
          </p:nvPr>
        </p:nvSpPr>
        <p:spPr>
          <a:xfrm>
            <a:off x="981830" y="-492151"/>
            <a:ext cx="9236368" cy="1600200"/>
          </a:xfrm>
        </p:spPr>
        <p:txBody>
          <a:bodyPr/>
          <a:lstStyle/>
          <a:p>
            <a:pPr algn="ctr"/>
            <a:r>
              <a:rPr lang="lv-LV" sz="3600" b="1" dirty="0">
                <a:solidFill>
                  <a:srgbClr val="0308DB">
                    <a:lumMod val="50000"/>
                  </a:srgbClr>
                </a:solidFill>
                <a:latin typeface="Arial" panose="020B0604020202020204" pitchFamily="34" charset="0"/>
                <a:ea typeface="Verdana" panose="020B0604030504040204" pitchFamily="34" charset="0"/>
                <a:cs typeface="Arial" panose="020B0604020202020204" pitchFamily="34" charset="0"/>
              </a:rPr>
              <a:t>Ieteikumi veiksmīgai dalībai </a:t>
            </a:r>
          </a:p>
        </p:txBody>
      </p:sp>
      <p:sp>
        <p:nvSpPr>
          <p:cNvPr id="9" name="Teksta vietturis 8">
            <a:extLst>
              <a:ext uri="{FF2B5EF4-FFF2-40B4-BE49-F238E27FC236}">
                <a16:creationId xmlns:a16="http://schemas.microsoft.com/office/drawing/2014/main" id="{21A18C2D-1E51-46DE-A5E3-23F5A05EE767}"/>
              </a:ext>
            </a:extLst>
          </p:cNvPr>
          <p:cNvSpPr>
            <a:spLocks noGrp="1"/>
          </p:cNvSpPr>
          <p:nvPr>
            <p:ph type="body" sz="half" idx="2"/>
          </p:nvPr>
        </p:nvSpPr>
        <p:spPr>
          <a:xfrm>
            <a:off x="981830" y="1298867"/>
            <a:ext cx="9980810" cy="5240045"/>
          </a:xfrm>
        </p:spPr>
        <p:txBody>
          <a:bodyPr/>
          <a:lstStyle/>
          <a:p>
            <a:pPr marL="285750" indent="-285750">
              <a:buClr>
                <a:schemeClr val="accent6">
                  <a:lumMod val="75000"/>
                </a:schemeClr>
              </a:buClr>
              <a:buFont typeface="Wingdings" panose="05000000000000000000" pitchFamily="2" charset="2"/>
              <a:buChar char="q"/>
            </a:pPr>
            <a:r>
              <a:rPr lang="lv-LV" dirty="0"/>
              <a:t>Pirms rakstīt pieteikumi rūpīgi iepazīties ar klastera </a:t>
            </a:r>
            <a:r>
              <a:rPr lang="lv-LV" b="1" dirty="0">
                <a:hlinkClick r:id="rId3"/>
              </a:rPr>
              <a:t>darba programmu</a:t>
            </a:r>
            <a:r>
              <a:rPr lang="lv-LV" dirty="0"/>
              <a:t>, lai izprastu interesējošā konkursa mērķus un vadlīnijas.</a:t>
            </a:r>
          </a:p>
          <a:p>
            <a:pPr marL="285750" indent="-285750">
              <a:buClr>
                <a:schemeClr val="accent6">
                  <a:lumMod val="75000"/>
                </a:schemeClr>
              </a:buClr>
              <a:buFont typeface="Wingdings" panose="05000000000000000000" pitchFamily="2" charset="2"/>
              <a:buChar char="q"/>
            </a:pPr>
            <a:r>
              <a:rPr lang="lv-LV" dirty="0"/>
              <a:t>Rūpīgi izskatīt konkursa </a:t>
            </a:r>
            <a:r>
              <a:rPr lang="lv-LV" b="1" dirty="0">
                <a:hlinkClick r:id="rId4"/>
              </a:rPr>
              <a:t>vērtēšanas kritērijus</a:t>
            </a:r>
            <a:r>
              <a:rPr lang="lv-LV" b="1" dirty="0"/>
              <a:t> </a:t>
            </a:r>
            <a:r>
              <a:rPr lang="lv-LV" dirty="0"/>
              <a:t>un iepazīties ar </a:t>
            </a:r>
            <a:r>
              <a:rPr lang="lv-LV" b="1" dirty="0">
                <a:hlinkClick r:id="rId4"/>
              </a:rPr>
              <a:t>terminiem</a:t>
            </a:r>
            <a:r>
              <a:rPr lang="lv-LV" dirty="0"/>
              <a:t> </a:t>
            </a:r>
          </a:p>
          <a:p>
            <a:pPr marL="285750" indent="-285750">
              <a:buClr>
                <a:schemeClr val="accent6">
                  <a:lumMod val="75000"/>
                </a:schemeClr>
              </a:buClr>
              <a:buFont typeface="Wingdings" panose="05000000000000000000" pitchFamily="2" charset="2"/>
              <a:buChar char="q"/>
            </a:pPr>
            <a:r>
              <a:rPr lang="lv-LV" dirty="0"/>
              <a:t>Iepazīties ar Eiropas Savienības </a:t>
            </a:r>
            <a:r>
              <a:rPr lang="lv-LV" b="1" dirty="0">
                <a:hlinkClick r:id="rId5"/>
              </a:rPr>
              <a:t>politiskajiem mērķiem un prioritātēm</a:t>
            </a:r>
            <a:endParaRPr lang="lv-LV" b="1" dirty="0"/>
          </a:p>
          <a:p>
            <a:pPr marL="285750" indent="-285750">
              <a:buClr>
                <a:schemeClr val="accent6">
                  <a:lumMod val="75000"/>
                </a:schemeClr>
              </a:buClr>
              <a:buFont typeface="Wingdings" panose="05000000000000000000" pitchFamily="2" charset="2"/>
              <a:buChar char="q"/>
            </a:pPr>
            <a:r>
              <a:rPr lang="lv-LV" dirty="0"/>
              <a:t>Izveidojiet spēcīgu un daudznozaru konsorciju. Konsorcija sastāvā ir jābūt partneriem no dažādām valstīm, kas apvieno zināšanas pētniecībā, jāsniedz inovatīvas idejas globālo problēmu risināšanai</a:t>
            </a:r>
          </a:p>
          <a:p>
            <a:pPr marL="285750" indent="-285750">
              <a:buClr>
                <a:schemeClr val="accent6">
                  <a:lumMod val="75000"/>
                </a:schemeClr>
              </a:buClr>
              <a:buFont typeface="Wingdings" panose="05000000000000000000" pitchFamily="2" charset="2"/>
              <a:buChar char="q"/>
            </a:pPr>
            <a:r>
              <a:rPr lang="lv-LV" dirty="0"/>
              <a:t>Izmantojiet partneru </a:t>
            </a:r>
            <a:r>
              <a:rPr lang="lv-LV" b="1" dirty="0">
                <a:hlinkClick r:id="rId6"/>
              </a:rPr>
              <a:t>meklēšanas rīkus</a:t>
            </a:r>
            <a:r>
              <a:rPr lang="lv-LV" dirty="0"/>
              <a:t>, lai atrastu īstos projekta partnerus</a:t>
            </a:r>
          </a:p>
          <a:p>
            <a:pPr marL="285750" indent="-285750">
              <a:buClr>
                <a:schemeClr val="accent6">
                  <a:lumMod val="75000"/>
                </a:schemeClr>
              </a:buClr>
              <a:buFont typeface="Wingdings" panose="05000000000000000000" pitchFamily="2" charset="2"/>
              <a:buChar char="q"/>
            </a:pPr>
            <a:r>
              <a:rPr lang="lv-LV" dirty="0"/>
              <a:t>Izmantojiet </a:t>
            </a:r>
            <a:r>
              <a:rPr lang="lv-LV" b="1" dirty="0">
                <a:hlinkClick r:id="rId7"/>
              </a:rPr>
              <a:t>CORDIS</a:t>
            </a:r>
            <a:r>
              <a:rPr lang="lv-LV" dirty="0"/>
              <a:t> mājas lapu, lai gūtu ieskatu par ES finansētiem projektiem un partnerībām.</a:t>
            </a:r>
          </a:p>
          <a:p>
            <a:pPr marL="285750" indent="-285750">
              <a:buClr>
                <a:schemeClr val="accent6">
                  <a:lumMod val="75000"/>
                </a:schemeClr>
              </a:buClr>
              <a:buFont typeface="Wingdings" panose="05000000000000000000" pitchFamily="2" charset="2"/>
              <a:buChar char="q"/>
            </a:pPr>
            <a:r>
              <a:rPr lang="lv-LV" dirty="0"/>
              <a:t>Strukturējiet savu pieteikumu, ieskicējiet metodoloģiju, kas palīdzēs Jums pierādīt savas idejas atbilstību konkursa mērķim. </a:t>
            </a:r>
          </a:p>
          <a:p>
            <a:pPr marL="285750" indent="-285750">
              <a:buClr>
                <a:schemeClr val="accent6">
                  <a:lumMod val="75000"/>
                </a:schemeClr>
              </a:buClr>
              <a:buFont typeface="Wingdings" panose="05000000000000000000" pitchFamily="2" charset="2"/>
              <a:buChar char="q"/>
            </a:pPr>
            <a:r>
              <a:rPr lang="lv-LV" dirty="0"/>
              <a:t>Budžetam ir jāsakrīt ar slodzi visās darba pakās, lai projekts būtu izpildāms laika un finanšu resursu ziņā</a:t>
            </a:r>
          </a:p>
          <a:p>
            <a:pPr marL="285750" indent="-285750">
              <a:buClr>
                <a:schemeClr val="accent6">
                  <a:lumMod val="75000"/>
                </a:schemeClr>
              </a:buClr>
              <a:buFont typeface="Wingdings" panose="05000000000000000000" pitchFamily="2" charset="2"/>
              <a:buChar char="q"/>
            </a:pPr>
            <a:r>
              <a:rPr lang="lv-LV" dirty="0"/>
              <a:t>Izveidojiet laika grafiku visam pieteikuma rakstīšanas procesam</a:t>
            </a:r>
          </a:p>
          <a:p>
            <a:pPr marL="285750" indent="-285750">
              <a:buClr>
                <a:schemeClr val="accent6">
                  <a:lumMod val="75000"/>
                </a:schemeClr>
              </a:buClr>
              <a:buFont typeface="Wingdings" panose="05000000000000000000" pitchFamily="2" charset="2"/>
              <a:buChar char="q"/>
            </a:pPr>
            <a:r>
              <a:rPr lang="lv-LV" dirty="0"/>
              <a:t>Izmantojiet EK izveidoto </a:t>
            </a:r>
            <a:r>
              <a:rPr lang="lv-LV" b="1" dirty="0">
                <a:hlinkClick r:id="rId8"/>
              </a:rPr>
              <a:t>pamācību</a:t>
            </a:r>
            <a:r>
              <a:rPr lang="lv-LV" dirty="0"/>
              <a:t> un piedāvātās projektu aizpildīšanas </a:t>
            </a:r>
            <a:r>
              <a:rPr lang="lv-LV" b="1" dirty="0">
                <a:hlinkClick r:id="rId9"/>
              </a:rPr>
              <a:t>formas</a:t>
            </a:r>
            <a:endParaRPr lang="lv-LV" b="1" dirty="0"/>
          </a:p>
          <a:p>
            <a:pPr marL="285750" indent="-285750">
              <a:buClr>
                <a:schemeClr val="accent6">
                  <a:lumMod val="75000"/>
                </a:schemeClr>
              </a:buClr>
              <a:buFont typeface="Wingdings" panose="05000000000000000000" pitchFamily="2" charset="2"/>
              <a:buChar char="q"/>
            </a:pPr>
            <a:r>
              <a:rPr lang="lv-LV" dirty="0"/>
              <a:t>Skaidri parādiet, ko jūsu projekts vēlas risināt, kāpēc tas būtu jārisina tagad, kā arī parādiet ilgtermiņa ietekmi ( uz vidi, sabiedrību, rūpniecību, tehnoloģijām un tirgu)</a:t>
            </a:r>
          </a:p>
          <a:p>
            <a:pPr marL="285750" indent="-285750">
              <a:buFont typeface="Arial" panose="020B0604020202020204" pitchFamily="34" charset="0"/>
              <a:buChar char="•"/>
            </a:pPr>
            <a:endParaRPr lang="lv-LV" dirty="0"/>
          </a:p>
        </p:txBody>
      </p:sp>
      <p:sp>
        <p:nvSpPr>
          <p:cNvPr id="6" name="Slaida numura vietturis 5">
            <a:extLst>
              <a:ext uri="{FF2B5EF4-FFF2-40B4-BE49-F238E27FC236}">
                <a16:creationId xmlns:a16="http://schemas.microsoft.com/office/drawing/2014/main" id="{AC0017EF-FEDD-47A5-8AAB-D7F793C2619E}"/>
              </a:ext>
            </a:extLst>
          </p:cNvPr>
          <p:cNvSpPr>
            <a:spLocks noGrp="1"/>
          </p:cNvSpPr>
          <p:nvPr>
            <p:ph type="sldNum" sz="quarter" idx="12"/>
          </p:nvPr>
        </p:nvSpPr>
        <p:spPr/>
        <p:txBody>
          <a:bodyPr/>
          <a:lstStyle/>
          <a:p>
            <a:pPr>
              <a:defRPr/>
            </a:pPr>
            <a:fld id="{559B3BF5-5EA0-4E17-AB4B-664290D5DB15}" type="slidenum">
              <a:rPr lang="en-US" altLang="lv-LV" smtClean="0"/>
              <a:pPr>
                <a:defRPr/>
              </a:pPr>
              <a:t>6</a:t>
            </a:fld>
            <a:endParaRPr lang="en-US" altLang="lv-LV"/>
          </a:p>
        </p:txBody>
      </p:sp>
      <p:pic>
        <p:nvPicPr>
          <p:cNvPr id="2" name="Attēls 1">
            <a:extLst>
              <a:ext uri="{FF2B5EF4-FFF2-40B4-BE49-F238E27FC236}">
                <a16:creationId xmlns:a16="http://schemas.microsoft.com/office/drawing/2014/main" id="{3253D75C-80E1-E96E-3817-D61276280F4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34575" y="241118"/>
            <a:ext cx="1201705" cy="695507"/>
          </a:xfrm>
          <a:prstGeom prst="rect">
            <a:avLst/>
          </a:prstGeom>
        </p:spPr>
      </p:pic>
      <p:grpSp>
        <p:nvGrpSpPr>
          <p:cNvPr id="3" name="Google Shape;505;p60">
            <a:extLst>
              <a:ext uri="{FF2B5EF4-FFF2-40B4-BE49-F238E27FC236}">
                <a16:creationId xmlns:a16="http://schemas.microsoft.com/office/drawing/2014/main" id="{A3E29259-C7DB-4023-A8F5-F7AB58E2CFCF}"/>
              </a:ext>
            </a:extLst>
          </p:cNvPr>
          <p:cNvGrpSpPr/>
          <p:nvPr/>
        </p:nvGrpSpPr>
        <p:grpSpPr>
          <a:xfrm>
            <a:off x="10962640" y="1298867"/>
            <a:ext cx="787037" cy="733039"/>
            <a:chOff x="5181612" y="2524901"/>
            <a:chExt cx="1731015" cy="1675636"/>
          </a:xfrm>
        </p:grpSpPr>
        <p:sp>
          <p:nvSpPr>
            <p:cNvPr id="4" name="Google Shape;506;p60">
              <a:extLst>
                <a:ext uri="{FF2B5EF4-FFF2-40B4-BE49-F238E27FC236}">
                  <a16:creationId xmlns:a16="http://schemas.microsoft.com/office/drawing/2014/main" id="{E4F21251-9924-3411-945E-0D07C3B4FCCF}"/>
                </a:ext>
              </a:extLst>
            </p:cNvPr>
            <p:cNvSpPr/>
            <p:nvPr/>
          </p:nvSpPr>
          <p:spPr>
            <a:xfrm>
              <a:off x="5181612" y="2527164"/>
              <a:ext cx="1364979" cy="1673373"/>
            </a:xfrm>
            <a:custGeom>
              <a:avLst/>
              <a:gdLst/>
              <a:ahLst/>
              <a:cxnLst/>
              <a:rect l="l" t="t" r="r" b="b"/>
              <a:pathLst>
                <a:path w="29553" h="36230" extrusionOk="0">
                  <a:moveTo>
                    <a:pt x="5117" y="1"/>
                  </a:moveTo>
                  <a:lnTo>
                    <a:pt x="4731" y="425"/>
                  </a:lnTo>
                  <a:lnTo>
                    <a:pt x="4369" y="875"/>
                  </a:lnTo>
                  <a:lnTo>
                    <a:pt x="4019" y="1324"/>
                  </a:lnTo>
                  <a:lnTo>
                    <a:pt x="3682" y="1786"/>
                  </a:lnTo>
                  <a:lnTo>
                    <a:pt x="3370" y="2260"/>
                  </a:lnTo>
                  <a:lnTo>
                    <a:pt x="3071" y="2747"/>
                  </a:lnTo>
                  <a:lnTo>
                    <a:pt x="2784" y="3246"/>
                  </a:lnTo>
                  <a:lnTo>
                    <a:pt x="2522" y="3745"/>
                  </a:lnTo>
                  <a:lnTo>
                    <a:pt x="2260" y="4257"/>
                  </a:lnTo>
                  <a:lnTo>
                    <a:pt x="2022" y="4781"/>
                  </a:lnTo>
                  <a:lnTo>
                    <a:pt x="1798" y="5305"/>
                  </a:lnTo>
                  <a:lnTo>
                    <a:pt x="1598" y="5841"/>
                  </a:lnTo>
                  <a:lnTo>
                    <a:pt x="1398" y="6378"/>
                  </a:lnTo>
                  <a:lnTo>
                    <a:pt x="1224" y="6927"/>
                  </a:lnTo>
                  <a:lnTo>
                    <a:pt x="1049" y="7476"/>
                  </a:lnTo>
                  <a:lnTo>
                    <a:pt x="899" y="8025"/>
                  </a:lnTo>
                  <a:lnTo>
                    <a:pt x="762" y="8587"/>
                  </a:lnTo>
                  <a:lnTo>
                    <a:pt x="625" y="9161"/>
                  </a:lnTo>
                  <a:lnTo>
                    <a:pt x="512" y="9735"/>
                  </a:lnTo>
                  <a:lnTo>
                    <a:pt x="413" y="10297"/>
                  </a:lnTo>
                  <a:lnTo>
                    <a:pt x="325" y="10883"/>
                  </a:lnTo>
                  <a:lnTo>
                    <a:pt x="238" y="11457"/>
                  </a:lnTo>
                  <a:lnTo>
                    <a:pt x="175" y="12044"/>
                  </a:lnTo>
                  <a:lnTo>
                    <a:pt x="125" y="12618"/>
                  </a:lnTo>
                  <a:lnTo>
                    <a:pt x="76" y="13205"/>
                  </a:lnTo>
                  <a:lnTo>
                    <a:pt x="38" y="13791"/>
                  </a:lnTo>
                  <a:lnTo>
                    <a:pt x="13" y="14378"/>
                  </a:lnTo>
                  <a:lnTo>
                    <a:pt x="1" y="14952"/>
                  </a:lnTo>
                  <a:lnTo>
                    <a:pt x="1" y="15538"/>
                  </a:lnTo>
                  <a:lnTo>
                    <a:pt x="1" y="16125"/>
                  </a:lnTo>
                  <a:lnTo>
                    <a:pt x="26" y="16699"/>
                  </a:lnTo>
                  <a:lnTo>
                    <a:pt x="51" y="17285"/>
                  </a:lnTo>
                  <a:lnTo>
                    <a:pt x="88" y="18034"/>
                  </a:lnTo>
                  <a:lnTo>
                    <a:pt x="150" y="18795"/>
                  </a:lnTo>
                  <a:lnTo>
                    <a:pt x="238" y="19544"/>
                  </a:lnTo>
                  <a:lnTo>
                    <a:pt x="338" y="20293"/>
                  </a:lnTo>
                  <a:lnTo>
                    <a:pt x="462" y="21042"/>
                  </a:lnTo>
                  <a:lnTo>
                    <a:pt x="537" y="21404"/>
                  </a:lnTo>
                  <a:lnTo>
                    <a:pt x="612" y="21778"/>
                  </a:lnTo>
                  <a:lnTo>
                    <a:pt x="700" y="22140"/>
                  </a:lnTo>
                  <a:lnTo>
                    <a:pt x="799" y="22502"/>
                  </a:lnTo>
                  <a:lnTo>
                    <a:pt x="912" y="22876"/>
                  </a:lnTo>
                  <a:lnTo>
                    <a:pt x="1024" y="23226"/>
                  </a:lnTo>
                  <a:lnTo>
                    <a:pt x="1149" y="23600"/>
                  </a:lnTo>
                  <a:lnTo>
                    <a:pt x="1286" y="23962"/>
                  </a:lnTo>
                  <a:lnTo>
                    <a:pt x="1423" y="24311"/>
                  </a:lnTo>
                  <a:lnTo>
                    <a:pt x="1573" y="24673"/>
                  </a:lnTo>
                  <a:lnTo>
                    <a:pt x="1735" y="25023"/>
                  </a:lnTo>
                  <a:lnTo>
                    <a:pt x="1910" y="25360"/>
                  </a:lnTo>
                  <a:lnTo>
                    <a:pt x="2085" y="25709"/>
                  </a:lnTo>
                  <a:lnTo>
                    <a:pt x="2272" y="26046"/>
                  </a:lnTo>
                  <a:lnTo>
                    <a:pt x="2472" y="26371"/>
                  </a:lnTo>
                  <a:lnTo>
                    <a:pt x="2671" y="26708"/>
                  </a:lnTo>
                  <a:lnTo>
                    <a:pt x="2884" y="27020"/>
                  </a:lnTo>
                  <a:lnTo>
                    <a:pt x="3096" y="27344"/>
                  </a:lnTo>
                  <a:lnTo>
                    <a:pt x="3320" y="27656"/>
                  </a:lnTo>
                  <a:lnTo>
                    <a:pt x="3557" y="27968"/>
                  </a:lnTo>
                  <a:lnTo>
                    <a:pt x="3795" y="28268"/>
                  </a:lnTo>
                  <a:lnTo>
                    <a:pt x="4044" y="28567"/>
                  </a:lnTo>
                  <a:lnTo>
                    <a:pt x="4294" y="28854"/>
                  </a:lnTo>
                  <a:lnTo>
                    <a:pt x="4556" y="29141"/>
                  </a:lnTo>
                  <a:lnTo>
                    <a:pt x="4818" y="29428"/>
                  </a:lnTo>
                  <a:lnTo>
                    <a:pt x="5092" y="29703"/>
                  </a:lnTo>
                  <a:lnTo>
                    <a:pt x="5367" y="29977"/>
                  </a:lnTo>
                  <a:lnTo>
                    <a:pt x="5642" y="30239"/>
                  </a:lnTo>
                  <a:lnTo>
                    <a:pt x="5941" y="30501"/>
                  </a:lnTo>
                  <a:lnTo>
                    <a:pt x="6228" y="30751"/>
                  </a:lnTo>
                  <a:lnTo>
                    <a:pt x="6528" y="31001"/>
                  </a:lnTo>
                  <a:lnTo>
                    <a:pt x="6827" y="31238"/>
                  </a:lnTo>
                  <a:lnTo>
                    <a:pt x="7139" y="31475"/>
                  </a:lnTo>
                  <a:lnTo>
                    <a:pt x="7451" y="31699"/>
                  </a:lnTo>
                  <a:lnTo>
                    <a:pt x="7776" y="31924"/>
                  </a:lnTo>
                  <a:lnTo>
                    <a:pt x="8088" y="32136"/>
                  </a:lnTo>
                  <a:lnTo>
                    <a:pt x="8425" y="32348"/>
                  </a:lnTo>
                  <a:lnTo>
                    <a:pt x="8749" y="32548"/>
                  </a:lnTo>
                  <a:lnTo>
                    <a:pt x="9236" y="32835"/>
                  </a:lnTo>
                  <a:lnTo>
                    <a:pt x="9785" y="33135"/>
                  </a:lnTo>
                  <a:lnTo>
                    <a:pt x="10396" y="33459"/>
                  </a:lnTo>
                  <a:lnTo>
                    <a:pt x="11045" y="33784"/>
                  </a:lnTo>
                  <a:lnTo>
                    <a:pt x="11757" y="34121"/>
                  </a:lnTo>
                  <a:lnTo>
                    <a:pt x="12493" y="34445"/>
                  </a:lnTo>
                  <a:lnTo>
                    <a:pt x="13279" y="34757"/>
                  </a:lnTo>
                  <a:lnTo>
                    <a:pt x="14103" y="35057"/>
                  </a:lnTo>
                  <a:lnTo>
                    <a:pt x="14527" y="35206"/>
                  </a:lnTo>
                  <a:lnTo>
                    <a:pt x="14951" y="35344"/>
                  </a:lnTo>
                  <a:lnTo>
                    <a:pt x="15388" y="35468"/>
                  </a:lnTo>
                  <a:lnTo>
                    <a:pt x="15825" y="35593"/>
                  </a:lnTo>
                  <a:lnTo>
                    <a:pt x="16274" y="35705"/>
                  </a:lnTo>
                  <a:lnTo>
                    <a:pt x="16724" y="35805"/>
                  </a:lnTo>
                  <a:lnTo>
                    <a:pt x="17185" y="35905"/>
                  </a:lnTo>
                  <a:lnTo>
                    <a:pt x="17647" y="35992"/>
                  </a:lnTo>
                  <a:lnTo>
                    <a:pt x="18109" y="36055"/>
                  </a:lnTo>
                  <a:lnTo>
                    <a:pt x="18571" y="36117"/>
                  </a:lnTo>
                  <a:lnTo>
                    <a:pt x="19045" y="36167"/>
                  </a:lnTo>
                  <a:lnTo>
                    <a:pt x="19519" y="36205"/>
                  </a:lnTo>
                  <a:lnTo>
                    <a:pt x="19993" y="36230"/>
                  </a:lnTo>
                  <a:lnTo>
                    <a:pt x="20468" y="36230"/>
                  </a:lnTo>
                  <a:lnTo>
                    <a:pt x="20942" y="36217"/>
                  </a:lnTo>
                  <a:lnTo>
                    <a:pt x="21416" y="36192"/>
                  </a:lnTo>
                  <a:lnTo>
                    <a:pt x="21828" y="36155"/>
                  </a:lnTo>
                  <a:lnTo>
                    <a:pt x="22240" y="36092"/>
                  </a:lnTo>
                  <a:lnTo>
                    <a:pt x="22639" y="36017"/>
                  </a:lnTo>
                  <a:lnTo>
                    <a:pt x="23038" y="35918"/>
                  </a:lnTo>
                  <a:lnTo>
                    <a:pt x="23425" y="35793"/>
                  </a:lnTo>
                  <a:lnTo>
                    <a:pt x="23800" y="35668"/>
                  </a:lnTo>
                  <a:lnTo>
                    <a:pt x="24174" y="35518"/>
                  </a:lnTo>
                  <a:lnTo>
                    <a:pt x="24536" y="35344"/>
                  </a:lnTo>
                  <a:lnTo>
                    <a:pt x="24885" y="35169"/>
                  </a:lnTo>
                  <a:lnTo>
                    <a:pt x="25222" y="34969"/>
                  </a:lnTo>
                  <a:lnTo>
                    <a:pt x="25559" y="34757"/>
                  </a:lnTo>
                  <a:lnTo>
                    <a:pt x="25884" y="34532"/>
                  </a:lnTo>
                  <a:lnTo>
                    <a:pt x="26183" y="34283"/>
                  </a:lnTo>
                  <a:lnTo>
                    <a:pt x="26483" y="34033"/>
                  </a:lnTo>
                  <a:lnTo>
                    <a:pt x="26770" y="33759"/>
                  </a:lnTo>
                  <a:lnTo>
                    <a:pt x="27044" y="33484"/>
                  </a:lnTo>
                  <a:lnTo>
                    <a:pt x="27319" y="33185"/>
                  </a:lnTo>
                  <a:lnTo>
                    <a:pt x="27569" y="32885"/>
                  </a:lnTo>
                  <a:lnTo>
                    <a:pt x="27806" y="32573"/>
                  </a:lnTo>
                  <a:lnTo>
                    <a:pt x="28018" y="32249"/>
                  </a:lnTo>
                  <a:lnTo>
                    <a:pt x="28230" y="31912"/>
                  </a:lnTo>
                  <a:lnTo>
                    <a:pt x="28430" y="31562"/>
                  </a:lnTo>
                  <a:lnTo>
                    <a:pt x="28604" y="31213"/>
                  </a:lnTo>
                  <a:lnTo>
                    <a:pt x="28767" y="30838"/>
                  </a:lnTo>
                  <a:lnTo>
                    <a:pt x="28916" y="30476"/>
                  </a:lnTo>
                  <a:lnTo>
                    <a:pt x="29054" y="30090"/>
                  </a:lnTo>
                  <a:lnTo>
                    <a:pt x="29166" y="29703"/>
                  </a:lnTo>
                  <a:lnTo>
                    <a:pt x="29266" y="29316"/>
                  </a:lnTo>
                  <a:lnTo>
                    <a:pt x="29353" y="28916"/>
                  </a:lnTo>
                  <a:lnTo>
                    <a:pt x="29416" y="28505"/>
                  </a:lnTo>
                  <a:lnTo>
                    <a:pt x="29465" y="28093"/>
                  </a:lnTo>
                  <a:lnTo>
                    <a:pt x="29490" y="27681"/>
                  </a:lnTo>
                  <a:lnTo>
                    <a:pt x="29515" y="27219"/>
                  </a:lnTo>
                  <a:lnTo>
                    <a:pt x="29540" y="26720"/>
                  </a:lnTo>
                  <a:lnTo>
                    <a:pt x="29553" y="26208"/>
                  </a:lnTo>
                  <a:lnTo>
                    <a:pt x="29553" y="25709"/>
                  </a:lnTo>
                  <a:lnTo>
                    <a:pt x="29528" y="25210"/>
                  </a:lnTo>
                  <a:lnTo>
                    <a:pt x="29490" y="24698"/>
                  </a:lnTo>
                  <a:lnTo>
                    <a:pt x="29441" y="24199"/>
                  </a:lnTo>
                  <a:lnTo>
                    <a:pt x="29366" y="23700"/>
                  </a:lnTo>
                  <a:lnTo>
                    <a:pt x="29278" y="23201"/>
                  </a:lnTo>
                  <a:lnTo>
                    <a:pt x="29166" y="22714"/>
                  </a:lnTo>
                  <a:lnTo>
                    <a:pt x="29041" y="22227"/>
                  </a:lnTo>
                  <a:lnTo>
                    <a:pt x="28904" y="21753"/>
                  </a:lnTo>
                  <a:lnTo>
                    <a:pt x="28729" y="21279"/>
                  </a:lnTo>
                  <a:lnTo>
                    <a:pt x="28554" y="20817"/>
                  </a:lnTo>
                  <a:lnTo>
                    <a:pt x="28342" y="20355"/>
                  </a:lnTo>
                  <a:lnTo>
                    <a:pt x="28118" y="19906"/>
                  </a:lnTo>
                  <a:lnTo>
                    <a:pt x="27868" y="19469"/>
                  </a:lnTo>
                  <a:lnTo>
                    <a:pt x="27693" y="19195"/>
                  </a:lnTo>
                  <a:lnTo>
                    <a:pt x="27506" y="18908"/>
                  </a:lnTo>
                  <a:lnTo>
                    <a:pt x="27319" y="18646"/>
                  </a:lnTo>
                  <a:lnTo>
                    <a:pt x="27107" y="18371"/>
                  </a:lnTo>
                  <a:lnTo>
                    <a:pt x="26907" y="18122"/>
                  </a:lnTo>
                  <a:lnTo>
                    <a:pt x="26695" y="17859"/>
                  </a:lnTo>
                  <a:lnTo>
                    <a:pt x="26470" y="17622"/>
                  </a:lnTo>
                  <a:lnTo>
                    <a:pt x="26233" y="17373"/>
                  </a:lnTo>
                  <a:lnTo>
                    <a:pt x="26009" y="17148"/>
                  </a:lnTo>
                  <a:lnTo>
                    <a:pt x="25759" y="16911"/>
                  </a:lnTo>
                  <a:lnTo>
                    <a:pt x="25522" y="16686"/>
                  </a:lnTo>
                  <a:lnTo>
                    <a:pt x="25260" y="16474"/>
                  </a:lnTo>
                  <a:lnTo>
                    <a:pt x="24748" y="16050"/>
                  </a:lnTo>
                  <a:lnTo>
                    <a:pt x="24211" y="15651"/>
                  </a:lnTo>
                  <a:lnTo>
                    <a:pt x="23650" y="15264"/>
                  </a:lnTo>
                  <a:lnTo>
                    <a:pt x="23088" y="14902"/>
                  </a:lnTo>
                  <a:lnTo>
                    <a:pt x="22502" y="14552"/>
                  </a:lnTo>
                  <a:lnTo>
                    <a:pt x="21915" y="14215"/>
                  </a:lnTo>
                  <a:lnTo>
                    <a:pt x="21316" y="13891"/>
                  </a:lnTo>
                  <a:lnTo>
                    <a:pt x="20717" y="13579"/>
                  </a:lnTo>
                  <a:lnTo>
                    <a:pt x="20106" y="13292"/>
                  </a:lnTo>
                  <a:lnTo>
                    <a:pt x="19494" y="13005"/>
                  </a:lnTo>
                  <a:lnTo>
                    <a:pt x="18271" y="12443"/>
                  </a:lnTo>
                  <a:lnTo>
                    <a:pt x="17036" y="11894"/>
                  </a:lnTo>
                  <a:lnTo>
                    <a:pt x="15800" y="11345"/>
                  </a:lnTo>
                  <a:lnTo>
                    <a:pt x="15189" y="11058"/>
                  </a:lnTo>
                  <a:lnTo>
                    <a:pt x="14590" y="10758"/>
                  </a:lnTo>
                  <a:lnTo>
                    <a:pt x="13978" y="10459"/>
                  </a:lnTo>
                  <a:lnTo>
                    <a:pt x="13391" y="10147"/>
                  </a:lnTo>
                  <a:lnTo>
                    <a:pt x="12805" y="9823"/>
                  </a:lnTo>
                  <a:lnTo>
                    <a:pt x="12231" y="9473"/>
                  </a:lnTo>
                  <a:lnTo>
                    <a:pt x="11669" y="9124"/>
                  </a:lnTo>
                  <a:lnTo>
                    <a:pt x="11120" y="8737"/>
                  </a:lnTo>
                  <a:lnTo>
                    <a:pt x="10584" y="8337"/>
                  </a:lnTo>
                  <a:lnTo>
                    <a:pt x="10059" y="7913"/>
                  </a:lnTo>
                  <a:lnTo>
                    <a:pt x="9623" y="7526"/>
                  </a:lnTo>
                  <a:lnTo>
                    <a:pt x="9186" y="7114"/>
                  </a:lnTo>
                  <a:lnTo>
                    <a:pt x="8774" y="6690"/>
                  </a:lnTo>
                  <a:lnTo>
                    <a:pt x="8375" y="6253"/>
                  </a:lnTo>
                  <a:lnTo>
                    <a:pt x="8000" y="5792"/>
                  </a:lnTo>
                  <a:lnTo>
                    <a:pt x="7638" y="5317"/>
                  </a:lnTo>
                  <a:lnTo>
                    <a:pt x="7301" y="4843"/>
                  </a:lnTo>
                  <a:lnTo>
                    <a:pt x="6977" y="4344"/>
                  </a:lnTo>
                  <a:lnTo>
                    <a:pt x="6665" y="3832"/>
                  </a:lnTo>
                  <a:lnTo>
                    <a:pt x="6390" y="3308"/>
                  </a:lnTo>
                  <a:lnTo>
                    <a:pt x="6116" y="2784"/>
                  </a:lnTo>
                  <a:lnTo>
                    <a:pt x="5879" y="2247"/>
                  </a:lnTo>
                  <a:lnTo>
                    <a:pt x="5654" y="1698"/>
                  </a:lnTo>
                  <a:lnTo>
                    <a:pt x="5454" y="1137"/>
                  </a:lnTo>
                  <a:lnTo>
                    <a:pt x="5267" y="575"/>
                  </a:lnTo>
                  <a:lnTo>
                    <a:pt x="5117" y="1"/>
                  </a:lnTo>
                  <a:close/>
                </a:path>
              </a:pathLst>
            </a:custGeom>
            <a:solidFill>
              <a:schemeClr val="accent6">
                <a:lumMod val="20000"/>
                <a:lumOff val="80000"/>
              </a:schemeClr>
            </a:solidFill>
            <a:ln>
              <a:noFill/>
            </a:ln>
          </p:spPr>
          <p:txBody>
            <a:bodyPr spcFirstLastPara="1" wrap="square" lIns="121900" tIns="121900" rIns="121900" bIns="121900" anchor="ctr" anchorCtr="0">
              <a:noAutofit/>
            </a:bodyPr>
            <a:lstStyle/>
            <a:p>
              <a:endParaRPr sz="2400" dirty="0"/>
            </a:p>
          </p:txBody>
        </p:sp>
        <p:sp>
          <p:nvSpPr>
            <p:cNvPr id="5" name="Google Shape;507;p60">
              <a:extLst>
                <a:ext uri="{FF2B5EF4-FFF2-40B4-BE49-F238E27FC236}">
                  <a16:creationId xmlns:a16="http://schemas.microsoft.com/office/drawing/2014/main" id="{B496E718-AFDB-98D5-21F2-404AFA7B3ECC}"/>
                </a:ext>
              </a:extLst>
            </p:cNvPr>
            <p:cNvSpPr/>
            <p:nvPr/>
          </p:nvSpPr>
          <p:spPr>
            <a:xfrm>
              <a:off x="5188540" y="2524901"/>
              <a:ext cx="1724087" cy="1588619"/>
            </a:xfrm>
            <a:custGeom>
              <a:avLst/>
              <a:gdLst/>
              <a:ahLst/>
              <a:cxnLst/>
              <a:rect l="l" t="t" r="r" b="b"/>
              <a:pathLst>
                <a:path w="37328" h="34395" extrusionOk="0">
                  <a:moveTo>
                    <a:pt x="4917" y="0"/>
                  </a:moveTo>
                  <a:lnTo>
                    <a:pt x="4868" y="587"/>
                  </a:lnTo>
                  <a:lnTo>
                    <a:pt x="4793" y="1273"/>
                  </a:lnTo>
                  <a:lnTo>
                    <a:pt x="4768" y="1722"/>
                  </a:lnTo>
                  <a:lnTo>
                    <a:pt x="4755" y="2221"/>
                  </a:lnTo>
                  <a:lnTo>
                    <a:pt x="4743" y="2783"/>
                  </a:lnTo>
                  <a:lnTo>
                    <a:pt x="4755" y="3395"/>
                  </a:lnTo>
                  <a:lnTo>
                    <a:pt x="4755" y="3731"/>
                  </a:lnTo>
                  <a:lnTo>
                    <a:pt x="4768" y="4068"/>
                  </a:lnTo>
                  <a:lnTo>
                    <a:pt x="4830" y="4792"/>
                  </a:lnTo>
                  <a:lnTo>
                    <a:pt x="4855" y="5167"/>
                  </a:lnTo>
                  <a:lnTo>
                    <a:pt x="4893" y="5554"/>
                  </a:lnTo>
                  <a:lnTo>
                    <a:pt x="4992" y="6365"/>
                  </a:lnTo>
                  <a:lnTo>
                    <a:pt x="5117" y="7213"/>
                  </a:lnTo>
                  <a:lnTo>
                    <a:pt x="5279" y="8099"/>
                  </a:lnTo>
                  <a:lnTo>
                    <a:pt x="5492" y="9010"/>
                  </a:lnTo>
                  <a:lnTo>
                    <a:pt x="5604" y="9485"/>
                  </a:lnTo>
                  <a:lnTo>
                    <a:pt x="5729" y="9959"/>
                  </a:lnTo>
                  <a:lnTo>
                    <a:pt x="5866" y="10446"/>
                  </a:lnTo>
                  <a:lnTo>
                    <a:pt x="6016" y="10932"/>
                  </a:lnTo>
                  <a:lnTo>
                    <a:pt x="6178" y="11431"/>
                  </a:lnTo>
                  <a:lnTo>
                    <a:pt x="6353" y="11918"/>
                  </a:lnTo>
                  <a:lnTo>
                    <a:pt x="6540" y="12417"/>
                  </a:lnTo>
                  <a:lnTo>
                    <a:pt x="6740" y="12929"/>
                  </a:lnTo>
                  <a:lnTo>
                    <a:pt x="6952" y="13441"/>
                  </a:lnTo>
                  <a:lnTo>
                    <a:pt x="7164" y="13940"/>
                  </a:lnTo>
                  <a:lnTo>
                    <a:pt x="7401" y="14452"/>
                  </a:lnTo>
                  <a:lnTo>
                    <a:pt x="7651" y="14963"/>
                  </a:lnTo>
                  <a:lnTo>
                    <a:pt x="7913" y="15475"/>
                  </a:lnTo>
                  <a:lnTo>
                    <a:pt x="8187" y="15987"/>
                  </a:lnTo>
                  <a:lnTo>
                    <a:pt x="8412" y="16386"/>
                  </a:lnTo>
                  <a:lnTo>
                    <a:pt x="8412" y="16398"/>
                  </a:lnTo>
                  <a:lnTo>
                    <a:pt x="8399" y="16411"/>
                  </a:lnTo>
                  <a:lnTo>
                    <a:pt x="8349" y="16411"/>
                  </a:lnTo>
                  <a:lnTo>
                    <a:pt x="8100" y="16386"/>
                  </a:lnTo>
                  <a:lnTo>
                    <a:pt x="7700" y="16311"/>
                  </a:lnTo>
                  <a:lnTo>
                    <a:pt x="7189" y="16199"/>
                  </a:lnTo>
                  <a:lnTo>
                    <a:pt x="6565" y="16036"/>
                  </a:lnTo>
                  <a:lnTo>
                    <a:pt x="5866" y="15849"/>
                  </a:lnTo>
                  <a:lnTo>
                    <a:pt x="5105" y="15612"/>
                  </a:lnTo>
                  <a:lnTo>
                    <a:pt x="4331" y="15350"/>
                  </a:lnTo>
                  <a:lnTo>
                    <a:pt x="3932" y="15213"/>
                  </a:lnTo>
                  <a:lnTo>
                    <a:pt x="3545" y="15063"/>
                  </a:lnTo>
                  <a:lnTo>
                    <a:pt x="3158" y="14913"/>
                  </a:lnTo>
                  <a:lnTo>
                    <a:pt x="2783" y="14751"/>
                  </a:lnTo>
                  <a:lnTo>
                    <a:pt x="2409" y="14576"/>
                  </a:lnTo>
                  <a:lnTo>
                    <a:pt x="2060" y="14402"/>
                  </a:lnTo>
                  <a:lnTo>
                    <a:pt x="1723" y="14227"/>
                  </a:lnTo>
                  <a:lnTo>
                    <a:pt x="1411" y="14040"/>
                  </a:lnTo>
                  <a:lnTo>
                    <a:pt x="1124" y="13853"/>
                  </a:lnTo>
                  <a:lnTo>
                    <a:pt x="849" y="13653"/>
                  </a:lnTo>
                  <a:lnTo>
                    <a:pt x="624" y="13453"/>
                  </a:lnTo>
                  <a:lnTo>
                    <a:pt x="412" y="13254"/>
                  </a:lnTo>
                  <a:lnTo>
                    <a:pt x="325" y="13141"/>
                  </a:lnTo>
                  <a:lnTo>
                    <a:pt x="250" y="13041"/>
                  </a:lnTo>
                  <a:lnTo>
                    <a:pt x="188" y="12942"/>
                  </a:lnTo>
                  <a:lnTo>
                    <a:pt x="125" y="12829"/>
                  </a:lnTo>
                  <a:lnTo>
                    <a:pt x="75" y="12729"/>
                  </a:lnTo>
                  <a:lnTo>
                    <a:pt x="38" y="12617"/>
                  </a:lnTo>
                  <a:lnTo>
                    <a:pt x="13" y="12517"/>
                  </a:lnTo>
                  <a:lnTo>
                    <a:pt x="0" y="12405"/>
                  </a:lnTo>
                  <a:lnTo>
                    <a:pt x="13" y="12617"/>
                  </a:lnTo>
                  <a:lnTo>
                    <a:pt x="38" y="12829"/>
                  </a:lnTo>
                  <a:lnTo>
                    <a:pt x="75" y="13029"/>
                  </a:lnTo>
                  <a:lnTo>
                    <a:pt x="125" y="13229"/>
                  </a:lnTo>
                  <a:lnTo>
                    <a:pt x="200" y="13416"/>
                  </a:lnTo>
                  <a:lnTo>
                    <a:pt x="275" y="13615"/>
                  </a:lnTo>
                  <a:lnTo>
                    <a:pt x="362" y="13803"/>
                  </a:lnTo>
                  <a:lnTo>
                    <a:pt x="462" y="13990"/>
                  </a:lnTo>
                  <a:lnTo>
                    <a:pt x="574" y="14165"/>
                  </a:lnTo>
                  <a:lnTo>
                    <a:pt x="699" y="14339"/>
                  </a:lnTo>
                  <a:lnTo>
                    <a:pt x="824" y="14514"/>
                  </a:lnTo>
                  <a:lnTo>
                    <a:pt x="961" y="14689"/>
                  </a:lnTo>
                  <a:lnTo>
                    <a:pt x="1111" y="14851"/>
                  </a:lnTo>
                  <a:lnTo>
                    <a:pt x="1273" y="15013"/>
                  </a:lnTo>
                  <a:lnTo>
                    <a:pt x="1436" y="15175"/>
                  </a:lnTo>
                  <a:lnTo>
                    <a:pt x="1610" y="15325"/>
                  </a:lnTo>
                  <a:lnTo>
                    <a:pt x="1985" y="15625"/>
                  </a:lnTo>
                  <a:lnTo>
                    <a:pt x="2372" y="15912"/>
                  </a:lnTo>
                  <a:lnTo>
                    <a:pt x="2783" y="16186"/>
                  </a:lnTo>
                  <a:lnTo>
                    <a:pt x="3220" y="16448"/>
                  </a:lnTo>
                  <a:lnTo>
                    <a:pt x="3669" y="16685"/>
                  </a:lnTo>
                  <a:lnTo>
                    <a:pt x="4119" y="16923"/>
                  </a:lnTo>
                  <a:lnTo>
                    <a:pt x="4593" y="17147"/>
                  </a:lnTo>
                  <a:lnTo>
                    <a:pt x="5055" y="17347"/>
                  </a:lnTo>
                  <a:lnTo>
                    <a:pt x="5529" y="17547"/>
                  </a:lnTo>
                  <a:lnTo>
                    <a:pt x="5991" y="17721"/>
                  </a:lnTo>
                  <a:lnTo>
                    <a:pt x="6452" y="17896"/>
                  </a:lnTo>
                  <a:lnTo>
                    <a:pt x="6902" y="18058"/>
                  </a:lnTo>
                  <a:lnTo>
                    <a:pt x="7750" y="18333"/>
                  </a:lnTo>
                  <a:lnTo>
                    <a:pt x="8524" y="18570"/>
                  </a:lnTo>
                  <a:lnTo>
                    <a:pt x="9685" y="18919"/>
                  </a:lnTo>
                  <a:lnTo>
                    <a:pt x="10034" y="19032"/>
                  </a:lnTo>
                  <a:lnTo>
                    <a:pt x="10134" y="19069"/>
                  </a:lnTo>
                  <a:lnTo>
                    <a:pt x="10184" y="19107"/>
                  </a:lnTo>
                  <a:lnTo>
                    <a:pt x="10508" y="19531"/>
                  </a:lnTo>
                  <a:lnTo>
                    <a:pt x="10845" y="19955"/>
                  </a:lnTo>
                  <a:lnTo>
                    <a:pt x="11232" y="20429"/>
                  </a:lnTo>
                  <a:lnTo>
                    <a:pt x="11632" y="20904"/>
                  </a:lnTo>
                  <a:lnTo>
                    <a:pt x="12043" y="21365"/>
                  </a:lnTo>
                  <a:lnTo>
                    <a:pt x="12455" y="21815"/>
                  </a:lnTo>
                  <a:lnTo>
                    <a:pt x="12892" y="22251"/>
                  </a:lnTo>
                  <a:lnTo>
                    <a:pt x="13329" y="22688"/>
                  </a:lnTo>
                  <a:lnTo>
                    <a:pt x="13766" y="23125"/>
                  </a:lnTo>
                  <a:lnTo>
                    <a:pt x="14215" y="23549"/>
                  </a:lnTo>
                  <a:lnTo>
                    <a:pt x="14664" y="23949"/>
                  </a:lnTo>
                  <a:lnTo>
                    <a:pt x="15126" y="24360"/>
                  </a:lnTo>
                  <a:lnTo>
                    <a:pt x="16062" y="25147"/>
                  </a:lnTo>
                  <a:lnTo>
                    <a:pt x="17010" y="25908"/>
                  </a:lnTo>
                  <a:lnTo>
                    <a:pt x="17946" y="26657"/>
                  </a:lnTo>
                  <a:lnTo>
                    <a:pt x="18396" y="26994"/>
                  </a:lnTo>
                  <a:lnTo>
                    <a:pt x="18832" y="27318"/>
                  </a:lnTo>
                  <a:lnTo>
                    <a:pt x="19269" y="27643"/>
                  </a:lnTo>
                  <a:lnTo>
                    <a:pt x="19719" y="27955"/>
                  </a:lnTo>
                  <a:lnTo>
                    <a:pt x="19731" y="27967"/>
                  </a:lnTo>
                  <a:lnTo>
                    <a:pt x="19719" y="27980"/>
                  </a:lnTo>
                  <a:lnTo>
                    <a:pt x="19669" y="28017"/>
                  </a:lnTo>
                  <a:lnTo>
                    <a:pt x="19569" y="28054"/>
                  </a:lnTo>
                  <a:lnTo>
                    <a:pt x="19419" y="28104"/>
                  </a:lnTo>
                  <a:lnTo>
                    <a:pt x="18970" y="28217"/>
                  </a:lnTo>
                  <a:lnTo>
                    <a:pt x="18358" y="28342"/>
                  </a:lnTo>
                  <a:lnTo>
                    <a:pt x="17597" y="28479"/>
                  </a:lnTo>
                  <a:lnTo>
                    <a:pt x="16686" y="28629"/>
                  </a:lnTo>
                  <a:lnTo>
                    <a:pt x="15675" y="28778"/>
                  </a:lnTo>
                  <a:lnTo>
                    <a:pt x="14564" y="28928"/>
                  </a:lnTo>
                  <a:lnTo>
                    <a:pt x="13379" y="29053"/>
                  </a:lnTo>
                  <a:lnTo>
                    <a:pt x="12118" y="29178"/>
                  </a:lnTo>
                  <a:lnTo>
                    <a:pt x="10833" y="29265"/>
                  </a:lnTo>
                  <a:lnTo>
                    <a:pt x="10171" y="29302"/>
                  </a:lnTo>
                  <a:lnTo>
                    <a:pt x="9523" y="29327"/>
                  </a:lnTo>
                  <a:lnTo>
                    <a:pt x="8861" y="29352"/>
                  </a:lnTo>
                  <a:lnTo>
                    <a:pt x="8200" y="29365"/>
                  </a:lnTo>
                  <a:lnTo>
                    <a:pt x="7551" y="29365"/>
                  </a:lnTo>
                  <a:lnTo>
                    <a:pt x="6902" y="29352"/>
                  </a:lnTo>
                  <a:lnTo>
                    <a:pt x="6253" y="29340"/>
                  </a:lnTo>
                  <a:lnTo>
                    <a:pt x="5629" y="29302"/>
                  </a:lnTo>
                  <a:lnTo>
                    <a:pt x="5005" y="29253"/>
                  </a:lnTo>
                  <a:lnTo>
                    <a:pt x="4406" y="29203"/>
                  </a:lnTo>
                  <a:lnTo>
                    <a:pt x="4830" y="29365"/>
                  </a:lnTo>
                  <a:lnTo>
                    <a:pt x="5267" y="29515"/>
                  </a:lnTo>
                  <a:lnTo>
                    <a:pt x="5691" y="29664"/>
                  </a:lnTo>
                  <a:lnTo>
                    <a:pt x="6128" y="29802"/>
                  </a:lnTo>
                  <a:lnTo>
                    <a:pt x="6552" y="29926"/>
                  </a:lnTo>
                  <a:lnTo>
                    <a:pt x="6977" y="30051"/>
                  </a:lnTo>
                  <a:lnTo>
                    <a:pt x="7401" y="30164"/>
                  </a:lnTo>
                  <a:lnTo>
                    <a:pt x="7825" y="30263"/>
                  </a:lnTo>
                  <a:lnTo>
                    <a:pt x="8649" y="30438"/>
                  </a:lnTo>
                  <a:lnTo>
                    <a:pt x="9485" y="30588"/>
                  </a:lnTo>
                  <a:lnTo>
                    <a:pt x="10296" y="30713"/>
                  </a:lnTo>
                  <a:lnTo>
                    <a:pt x="11095" y="30812"/>
                  </a:lnTo>
                  <a:lnTo>
                    <a:pt x="11881" y="30875"/>
                  </a:lnTo>
                  <a:lnTo>
                    <a:pt x="12655" y="30925"/>
                  </a:lnTo>
                  <a:lnTo>
                    <a:pt x="13404" y="30950"/>
                  </a:lnTo>
                  <a:lnTo>
                    <a:pt x="14128" y="30950"/>
                  </a:lnTo>
                  <a:lnTo>
                    <a:pt x="14851" y="30937"/>
                  </a:lnTo>
                  <a:lnTo>
                    <a:pt x="15538" y="30912"/>
                  </a:lnTo>
                  <a:lnTo>
                    <a:pt x="16199" y="30862"/>
                  </a:lnTo>
                  <a:lnTo>
                    <a:pt x="16848" y="30812"/>
                  </a:lnTo>
                  <a:lnTo>
                    <a:pt x="17460" y="30750"/>
                  </a:lnTo>
                  <a:lnTo>
                    <a:pt x="18046" y="30675"/>
                  </a:lnTo>
                  <a:lnTo>
                    <a:pt x="18608" y="30588"/>
                  </a:lnTo>
                  <a:lnTo>
                    <a:pt x="19132" y="30513"/>
                  </a:lnTo>
                  <a:lnTo>
                    <a:pt x="19631" y="30426"/>
                  </a:lnTo>
                  <a:lnTo>
                    <a:pt x="20093" y="30326"/>
                  </a:lnTo>
                  <a:lnTo>
                    <a:pt x="20917" y="30164"/>
                  </a:lnTo>
                  <a:lnTo>
                    <a:pt x="21578" y="30001"/>
                  </a:lnTo>
                  <a:lnTo>
                    <a:pt x="22090" y="29889"/>
                  </a:lnTo>
                  <a:lnTo>
                    <a:pt x="22414" y="29814"/>
                  </a:lnTo>
                  <a:lnTo>
                    <a:pt x="22514" y="29802"/>
                  </a:lnTo>
                  <a:lnTo>
                    <a:pt x="22564" y="29802"/>
                  </a:lnTo>
                  <a:lnTo>
                    <a:pt x="23350" y="30263"/>
                  </a:lnTo>
                  <a:lnTo>
                    <a:pt x="24136" y="30700"/>
                  </a:lnTo>
                  <a:lnTo>
                    <a:pt x="24923" y="31112"/>
                  </a:lnTo>
                  <a:lnTo>
                    <a:pt x="25696" y="31486"/>
                  </a:lnTo>
                  <a:lnTo>
                    <a:pt x="26158" y="31724"/>
                  </a:lnTo>
                  <a:lnTo>
                    <a:pt x="26632" y="31936"/>
                  </a:lnTo>
                  <a:lnTo>
                    <a:pt x="27094" y="32135"/>
                  </a:lnTo>
                  <a:lnTo>
                    <a:pt x="27556" y="32335"/>
                  </a:lnTo>
                  <a:lnTo>
                    <a:pt x="28018" y="32510"/>
                  </a:lnTo>
                  <a:lnTo>
                    <a:pt x="28467" y="32684"/>
                  </a:lnTo>
                  <a:lnTo>
                    <a:pt x="29353" y="32996"/>
                  </a:lnTo>
                  <a:lnTo>
                    <a:pt x="29790" y="33146"/>
                  </a:lnTo>
                  <a:lnTo>
                    <a:pt x="30214" y="33283"/>
                  </a:lnTo>
                  <a:lnTo>
                    <a:pt x="31038" y="33521"/>
                  </a:lnTo>
                  <a:lnTo>
                    <a:pt x="31824" y="33720"/>
                  </a:lnTo>
                  <a:lnTo>
                    <a:pt x="32573" y="33895"/>
                  </a:lnTo>
                  <a:lnTo>
                    <a:pt x="32935" y="33970"/>
                  </a:lnTo>
                  <a:lnTo>
                    <a:pt x="33284" y="34032"/>
                  </a:lnTo>
                  <a:lnTo>
                    <a:pt x="33945" y="34132"/>
                  </a:lnTo>
                  <a:lnTo>
                    <a:pt x="34257" y="34182"/>
                  </a:lnTo>
                  <a:lnTo>
                    <a:pt x="34557" y="34232"/>
                  </a:lnTo>
                  <a:lnTo>
                    <a:pt x="35106" y="34282"/>
                  </a:lnTo>
                  <a:lnTo>
                    <a:pt x="35605" y="34332"/>
                  </a:lnTo>
                  <a:lnTo>
                    <a:pt x="36055" y="34357"/>
                  </a:lnTo>
                  <a:lnTo>
                    <a:pt x="36753" y="34382"/>
                  </a:lnTo>
                  <a:lnTo>
                    <a:pt x="37328" y="34394"/>
                  </a:lnTo>
                  <a:lnTo>
                    <a:pt x="36766" y="34282"/>
                  </a:lnTo>
                  <a:lnTo>
                    <a:pt x="36080" y="34132"/>
                  </a:lnTo>
                  <a:lnTo>
                    <a:pt x="35655" y="34032"/>
                  </a:lnTo>
                  <a:lnTo>
                    <a:pt x="35181" y="33907"/>
                  </a:lnTo>
                  <a:lnTo>
                    <a:pt x="34644" y="33770"/>
                  </a:lnTo>
                  <a:lnTo>
                    <a:pt x="34357" y="33695"/>
                  </a:lnTo>
                  <a:lnTo>
                    <a:pt x="34058" y="33608"/>
                  </a:lnTo>
                  <a:lnTo>
                    <a:pt x="33434" y="33408"/>
                  </a:lnTo>
                  <a:lnTo>
                    <a:pt x="33109" y="33308"/>
                  </a:lnTo>
                  <a:lnTo>
                    <a:pt x="32772" y="33196"/>
                  </a:lnTo>
                  <a:lnTo>
                    <a:pt x="32061" y="32947"/>
                  </a:lnTo>
                  <a:lnTo>
                    <a:pt x="31699" y="32809"/>
                  </a:lnTo>
                  <a:lnTo>
                    <a:pt x="31325" y="32647"/>
                  </a:lnTo>
                  <a:lnTo>
                    <a:pt x="30938" y="32497"/>
                  </a:lnTo>
                  <a:lnTo>
                    <a:pt x="30551" y="32335"/>
                  </a:lnTo>
                  <a:lnTo>
                    <a:pt x="29752" y="31986"/>
                  </a:lnTo>
                  <a:lnTo>
                    <a:pt x="28929" y="31599"/>
                  </a:lnTo>
                  <a:lnTo>
                    <a:pt x="28092" y="31187"/>
                  </a:lnTo>
                  <a:lnTo>
                    <a:pt x="27231" y="30725"/>
                  </a:lnTo>
                  <a:lnTo>
                    <a:pt x="26358" y="30238"/>
                  </a:lnTo>
                  <a:lnTo>
                    <a:pt x="25459" y="29714"/>
                  </a:lnTo>
                  <a:lnTo>
                    <a:pt x="24561" y="29165"/>
                  </a:lnTo>
                  <a:lnTo>
                    <a:pt x="23662" y="28566"/>
                  </a:lnTo>
                  <a:lnTo>
                    <a:pt x="22751" y="27955"/>
                  </a:lnTo>
                  <a:lnTo>
                    <a:pt x="22289" y="27643"/>
                  </a:lnTo>
                  <a:lnTo>
                    <a:pt x="21828" y="27306"/>
                  </a:lnTo>
                  <a:lnTo>
                    <a:pt x="20917" y="26632"/>
                  </a:lnTo>
                  <a:lnTo>
                    <a:pt x="20006" y="25933"/>
                  </a:lnTo>
                  <a:lnTo>
                    <a:pt x="19095" y="25222"/>
                  </a:lnTo>
                  <a:lnTo>
                    <a:pt x="18046" y="24373"/>
                  </a:lnTo>
                  <a:lnTo>
                    <a:pt x="17035" y="23512"/>
                  </a:lnTo>
                  <a:lnTo>
                    <a:pt x="16998" y="23462"/>
                  </a:lnTo>
                  <a:lnTo>
                    <a:pt x="16973" y="23387"/>
                  </a:lnTo>
                  <a:lnTo>
                    <a:pt x="16960" y="23275"/>
                  </a:lnTo>
                  <a:lnTo>
                    <a:pt x="16936" y="23137"/>
                  </a:lnTo>
                  <a:lnTo>
                    <a:pt x="16911" y="22776"/>
                  </a:lnTo>
                  <a:lnTo>
                    <a:pt x="16873" y="22289"/>
                  </a:lnTo>
                  <a:lnTo>
                    <a:pt x="16823" y="21702"/>
                  </a:lnTo>
                  <a:lnTo>
                    <a:pt x="16748" y="21003"/>
                  </a:lnTo>
                  <a:lnTo>
                    <a:pt x="16648" y="20217"/>
                  </a:lnTo>
                  <a:lnTo>
                    <a:pt x="16586" y="19793"/>
                  </a:lnTo>
                  <a:lnTo>
                    <a:pt x="16511" y="19344"/>
                  </a:lnTo>
                  <a:lnTo>
                    <a:pt x="16424" y="18882"/>
                  </a:lnTo>
                  <a:lnTo>
                    <a:pt x="16324" y="18395"/>
                  </a:lnTo>
                  <a:lnTo>
                    <a:pt x="16212" y="17883"/>
                  </a:lnTo>
                  <a:lnTo>
                    <a:pt x="16074" y="17359"/>
                  </a:lnTo>
                  <a:lnTo>
                    <a:pt x="15937" y="16823"/>
                  </a:lnTo>
                  <a:lnTo>
                    <a:pt x="15775" y="16261"/>
                  </a:lnTo>
                  <a:lnTo>
                    <a:pt x="15588" y="15700"/>
                  </a:lnTo>
                  <a:lnTo>
                    <a:pt x="15388" y="15113"/>
                  </a:lnTo>
                  <a:lnTo>
                    <a:pt x="15163" y="14514"/>
                  </a:lnTo>
                  <a:lnTo>
                    <a:pt x="14914" y="13902"/>
                  </a:lnTo>
                  <a:lnTo>
                    <a:pt x="14639" y="13278"/>
                  </a:lnTo>
                  <a:lnTo>
                    <a:pt x="14352" y="12642"/>
                  </a:lnTo>
                  <a:lnTo>
                    <a:pt x="14028" y="11993"/>
                  </a:lnTo>
                  <a:lnTo>
                    <a:pt x="13678" y="11344"/>
                  </a:lnTo>
                  <a:lnTo>
                    <a:pt x="13304" y="10683"/>
                  </a:lnTo>
                  <a:lnTo>
                    <a:pt x="12905" y="10009"/>
                  </a:lnTo>
                  <a:lnTo>
                    <a:pt x="13142" y="10758"/>
                  </a:lnTo>
                  <a:lnTo>
                    <a:pt x="13366" y="11481"/>
                  </a:lnTo>
                  <a:lnTo>
                    <a:pt x="13566" y="12180"/>
                  </a:lnTo>
                  <a:lnTo>
                    <a:pt x="13753" y="12842"/>
                  </a:lnTo>
                  <a:lnTo>
                    <a:pt x="13915" y="13491"/>
                  </a:lnTo>
                  <a:lnTo>
                    <a:pt x="14078" y="14102"/>
                  </a:lnTo>
                  <a:lnTo>
                    <a:pt x="14202" y="14689"/>
                  </a:lnTo>
                  <a:lnTo>
                    <a:pt x="14327" y="15263"/>
                  </a:lnTo>
                  <a:lnTo>
                    <a:pt x="14440" y="15799"/>
                  </a:lnTo>
                  <a:lnTo>
                    <a:pt x="14539" y="16299"/>
                  </a:lnTo>
                  <a:lnTo>
                    <a:pt x="14614" y="16785"/>
                  </a:lnTo>
                  <a:lnTo>
                    <a:pt x="14689" y="17247"/>
                  </a:lnTo>
                  <a:lnTo>
                    <a:pt x="14752" y="17684"/>
                  </a:lnTo>
                  <a:lnTo>
                    <a:pt x="14801" y="18096"/>
                  </a:lnTo>
                  <a:lnTo>
                    <a:pt x="14864" y="18832"/>
                  </a:lnTo>
                  <a:lnTo>
                    <a:pt x="14901" y="19481"/>
                  </a:lnTo>
                  <a:lnTo>
                    <a:pt x="14901" y="20030"/>
                  </a:lnTo>
                  <a:lnTo>
                    <a:pt x="14889" y="20479"/>
                  </a:lnTo>
                  <a:lnTo>
                    <a:pt x="14851" y="20829"/>
                  </a:lnTo>
                  <a:lnTo>
                    <a:pt x="14801" y="21091"/>
                  </a:lnTo>
                  <a:lnTo>
                    <a:pt x="14777" y="21191"/>
                  </a:lnTo>
                  <a:lnTo>
                    <a:pt x="14739" y="21266"/>
                  </a:lnTo>
                  <a:lnTo>
                    <a:pt x="14714" y="21315"/>
                  </a:lnTo>
                  <a:lnTo>
                    <a:pt x="14689" y="21353"/>
                  </a:lnTo>
                  <a:lnTo>
                    <a:pt x="14652" y="21353"/>
                  </a:lnTo>
                  <a:lnTo>
                    <a:pt x="14627" y="21340"/>
                  </a:lnTo>
                  <a:lnTo>
                    <a:pt x="14003" y="20729"/>
                  </a:lnTo>
                  <a:lnTo>
                    <a:pt x="13391" y="20105"/>
                  </a:lnTo>
                  <a:lnTo>
                    <a:pt x="12817" y="19456"/>
                  </a:lnTo>
                  <a:lnTo>
                    <a:pt x="12530" y="19131"/>
                  </a:lnTo>
                  <a:lnTo>
                    <a:pt x="12256" y="18795"/>
                  </a:lnTo>
                  <a:lnTo>
                    <a:pt x="11894" y="18358"/>
                  </a:lnTo>
                  <a:lnTo>
                    <a:pt x="11544" y="17908"/>
                  </a:lnTo>
                  <a:lnTo>
                    <a:pt x="11195" y="17459"/>
                  </a:lnTo>
                  <a:lnTo>
                    <a:pt x="10858" y="16997"/>
                  </a:lnTo>
                  <a:lnTo>
                    <a:pt x="10533" y="16548"/>
                  </a:lnTo>
                  <a:lnTo>
                    <a:pt x="10221" y="16086"/>
                  </a:lnTo>
                  <a:lnTo>
                    <a:pt x="9909" y="15625"/>
                  </a:lnTo>
                  <a:lnTo>
                    <a:pt x="9622" y="15150"/>
                  </a:lnTo>
                  <a:lnTo>
                    <a:pt x="9348" y="14676"/>
                  </a:lnTo>
                  <a:lnTo>
                    <a:pt x="9073" y="14214"/>
                  </a:lnTo>
                  <a:lnTo>
                    <a:pt x="8811" y="13740"/>
                  </a:lnTo>
                  <a:lnTo>
                    <a:pt x="8562" y="13266"/>
                  </a:lnTo>
                  <a:lnTo>
                    <a:pt x="8324" y="12804"/>
                  </a:lnTo>
                  <a:lnTo>
                    <a:pt x="8100" y="12330"/>
                  </a:lnTo>
                  <a:lnTo>
                    <a:pt x="7875" y="11868"/>
                  </a:lnTo>
                  <a:lnTo>
                    <a:pt x="7663" y="11407"/>
                  </a:lnTo>
                  <a:lnTo>
                    <a:pt x="7463" y="10945"/>
                  </a:lnTo>
                  <a:lnTo>
                    <a:pt x="7276" y="10483"/>
                  </a:lnTo>
                  <a:lnTo>
                    <a:pt x="7101" y="10021"/>
                  </a:lnTo>
                  <a:lnTo>
                    <a:pt x="6927" y="9572"/>
                  </a:lnTo>
                  <a:lnTo>
                    <a:pt x="6615" y="8686"/>
                  </a:lnTo>
                  <a:lnTo>
                    <a:pt x="6328" y="7825"/>
                  </a:lnTo>
                  <a:lnTo>
                    <a:pt x="6091" y="6989"/>
                  </a:lnTo>
                  <a:lnTo>
                    <a:pt x="5878" y="6190"/>
                  </a:lnTo>
                  <a:lnTo>
                    <a:pt x="5691" y="5416"/>
                  </a:lnTo>
                  <a:lnTo>
                    <a:pt x="5616" y="5054"/>
                  </a:lnTo>
                  <a:lnTo>
                    <a:pt x="5541" y="4692"/>
                  </a:lnTo>
                  <a:lnTo>
                    <a:pt x="5467" y="4343"/>
                  </a:lnTo>
                  <a:lnTo>
                    <a:pt x="5404" y="3994"/>
                  </a:lnTo>
                  <a:lnTo>
                    <a:pt x="5304" y="3345"/>
                  </a:lnTo>
                  <a:lnTo>
                    <a:pt x="5205" y="2758"/>
                  </a:lnTo>
                  <a:lnTo>
                    <a:pt x="5130" y="2209"/>
                  </a:lnTo>
                  <a:lnTo>
                    <a:pt x="5030" y="1273"/>
                  </a:lnTo>
                  <a:lnTo>
                    <a:pt x="4967" y="587"/>
                  </a:lnTo>
                  <a:lnTo>
                    <a:pt x="4917" y="0"/>
                  </a:lnTo>
                  <a:close/>
                </a:path>
              </a:pathLst>
            </a:custGeom>
            <a:solidFill>
              <a:schemeClr val="accent6"/>
            </a:solidFill>
            <a:ln>
              <a:noFill/>
            </a:ln>
          </p:spPr>
          <p:txBody>
            <a:bodyPr spcFirstLastPara="1" wrap="square" lIns="121900" tIns="121900" rIns="121900" bIns="121900" anchor="ctr" anchorCtr="0">
              <a:noAutofit/>
            </a:bodyPr>
            <a:lstStyle/>
            <a:p>
              <a:endParaRPr sz="2400" dirty="0"/>
            </a:p>
          </p:txBody>
        </p:sp>
      </p:grpSp>
    </p:spTree>
    <p:extLst>
      <p:ext uri="{BB962C8B-B14F-4D97-AF65-F5344CB8AC3E}">
        <p14:creationId xmlns:p14="http://schemas.microsoft.com/office/powerpoint/2010/main" val="3729621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6">
            <a:extLst>
              <a:ext uri="{FF2B5EF4-FFF2-40B4-BE49-F238E27FC236}">
                <a16:creationId xmlns:a16="http://schemas.microsoft.com/office/drawing/2014/main" id="{F31A8020-C72E-47F6-6A10-A4261969464B}"/>
              </a:ext>
            </a:extLst>
          </p:cNvPr>
          <p:cNvSpPr>
            <a:spLocks noGrp="1"/>
          </p:cNvSpPr>
          <p:nvPr>
            <p:ph type="title"/>
          </p:nvPr>
        </p:nvSpPr>
        <p:spPr>
          <a:xfrm>
            <a:off x="1051560" y="136525"/>
            <a:ext cx="10515600" cy="1325563"/>
          </a:xfrm>
        </p:spPr>
        <p:txBody>
          <a:bodyPr>
            <a:normAutofit/>
          </a:bodyPr>
          <a:lstStyle/>
          <a:p>
            <a:r>
              <a:rPr lang="lv-LV" sz="3600" b="1" dirty="0">
                <a:solidFill>
                  <a:srgbClr val="0308DB">
                    <a:lumMod val="50000"/>
                  </a:srgbClr>
                </a:solidFill>
                <a:latin typeface="Arial" panose="020B0604020202020204" pitchFamily="34" charset="0"/>
                <a:ea typeface="Verdana" panose="020B0604030504040204" pitchFamily="34" charset="0"/>
                <a:cs typeface="Arial" panose="020B0604020202020204" pitchFamily="34" charset="0"/>
              </a:rPr>
              <a:t>No kā izvairīties rakstot projekta pieteikumu</a:t>
            </a:r>
          </a:p>
        </p:txBody>
      </p:sp>
      <p:sp>
        <p:nvSpPr>
          <p:cNvPr id="8" name="Satura vietturis 7">
            <a:extLst>
              <a:ext uri="{FF2B5EF4-FFF2-40B4-BE49-F238E27FC236}">
                <a16:creationId xmlns:a16="http://schemas.microsoft.com/office/drawing/2014/main" id="{38F22997-3FD4-466F-81AB-5F7963D26CD4}"/>
              </a:ext>
            </a:extLst>
          </p:cNvPr>
          <p:cNvSpPr>
            <a:spLocks noGrp="1"/>
          </p:cNvSpPr>
          <p:nvPr>
            <p:ph sz="half" idx="1"/>
          </p:nvPr>
        </p:nvSpPr>
        <p:spPr>
          <a:xfrm>
            <a:off x="598027" y="1466238"/>
            <a:ext cx="8261493" cy="4351338"/>
          </a:xfrm>
        </p:spPr>
        <p:txBody>
          <a:bodyPr/>
          <a:lstStyle/>
          <a:p>
            <a:r>
              <a:rPr lang="lv-LV" sz="1600" b="1" dirty="0"/>
              <a:t>Bez steigas ! </a:t>
            </a:r>
            <a:r>
              <a:rPr lang="lv-LV" sz="1600" dirty="0"/>
              <a:t>Veltiet laiku, lai rūpīgi izskatītu konkursa nosacījumus un prasības</a:t>
            </a:r>
          </a:p>
          <a:p>
            <a:r>
              <a:rPr lang="lv-LV" sz="1600" b="1" dirty="0"/>
              <a:t>Nesasteidziet partneru meklēšanu,</a:t>
            </a:r>
            <a:r>
              <a:rPr lang="lv-LV" sz="1600" dirty="0"/>
              <a:t> ieteikums projekta partnerus meklēt labu laiku pirms konkursa atvēršanās</a:t>
            </a:r>
          </a:p>
          <a:p>
            <a:r>
              <a:rPr lang="lv-LV" sz="1600" dirty="0"/>
              <a:t>Neatstājiet pieteikuma rakstīšanu uz </a:t>
            </a:r>
            <a:r>
              <a:rPr lang="lv-LV" sz="1600" b="1" dirty="0"/>
              <a:t>pēdējo brīdi</a:t>
            </a:r>
            <a:r>
              <a:rPr lang="lv-LV" sz="1600" dirty="0"/>
              <a:t>, lai izvairītos no nevajadzīgām, tehniskām kļūdām</a:t>
            </a:r>
          </a:p>
          <a:p>
            <a:r>
              <a:rPr lang="lv-LV" sz="1600" dirty="0"/>
              <a:t>Nerakstiet nerealizējamus mērķus un pārāk ambiciozus rezultātus</a:t>
            </a:r>
          </a:p>
          <a:p>
            <a:r>
              <a:rPr lang="lv-LV" sz="1600" dirty="0"/>
              <a:t>Neizplūstiet rakstot projekta pieteikumu. Pieteikumu rakstot </a:t>
            </a:r>
            <a:r>
              <a:rPr lang="lv-LV" sz="1600" b="1" dirty="0"/>
              <a:t>esiet konkrēts un tiešs</a:t>
            </a:r>
            <a:endParaRPr lang="lv-LV" sz="1600" dirty="0"/>
          </a:p>
          <a:p>
            <a:r>
              <a:rPr lang="lv-LV" sz="1600" dirty="0"/>
              <a:t>Projekta </a:t>
            </a:r>
            <a:r>
              <a:rPr lang="lv-LV" sz="1600" b="1" dirty="0"/>
              <a:t>valodai ir jābūt viegli lasāmai </a:t>
            </a:r>
            <a:r>
              <a:rPr lang="lv-LV" sz="1600" dirty="0"/>
              <a:t>un saprotamai, neizmantojiet nevajadzīgus iestarpinājumus un žargonus</a:t>
            </a:r>
          </a:p>
          <a:p>
            <a:r>
              <a:rPr lang="lv-LV" sz="1600" dirty="0"/>
              <a:t>Neaizmirstiet par </a:t>
            </a:r>
            <a:r>
              <a:rPr lang="lv-LV" sz="1600" b="1" dirty="0">
                <a:hlinkClick r:id="rId3"/>
              </a:rPr>
              <a:t>dzimuma vienlīdzības plāna </a:t>
            </a:r>
            <a:r>
              <a:rPr lang="lv-LV" sz="1600" dirty="0"/>
              <a:t>iesniegšanu  </a:t>
            </a:r>
          </a:p>
          <a:p>
            <a:r>
              <a:rPr lang="lv-LV" sz="1600" dirty="0"/>
              <a:t>Nepārsniedziet noteikto</a:t>
            </a:r>
            <a:r>
              <a:rPr lang="lv-LV" sz="1600" b="1" dirty="0"/>
              <a:t> lapaspušu skaita limitu </a:t>
            </a:r>
            <a:endParaRPr lang="lv-LV" sz="1600" dirty="0"/>
          </a:p>
          <a:p>
            <a:r>
              <a:rPr lang="lv-LV" sz="1600" dirty="0"/>
              <a:t>Neaizmirstiet skaidri parādīt saikni starp mērķiem, projekta aktivitātēm un sagaidāmajiem rezultātiem</a:t>
            </a:r>
          </a:p>
          <a:p>
            <a:r>
              <a:rPr lang="lv-LV" sz="1600" dirty="0"/>
              <a:t>Nejauciet terminus </a:t>
            </a:r>
            <a:r>
              <a:rPr lang="lv-LV" sz="1600" b="1" dirty="0"/>
              <a:t>rezultāti/ iznākums/ ietekme </a:t>
            </a:r>
            <a:r>
              <a:rPr lang="lv-LV" sz="1600" dirty="0"/>
              <a:t>(results / outcomes / impact )</a:t>
            </a:r>
          </a:p>
          <a:p>
            <a:endParaRPr lang="lv-LV" sz="1600" dirty="0"/>
          </a:p>
          <a:p>
            <a:endParaRPr lang="lv-LV" sz="1600" dirty="0"/>
          </a:p>
        </p:txBody>
      </p:sp>
      <p:sp>
        <p:nvSpPr>
          <p:cNvPr id="6" name="Slaida numura vietturis 5">
            <a:extLst>
              <a:ext uri="{FF2B5EF4-FFF2-40B4-BE49-F238E27FC236}">
                <a16:creationId xmlns:a16="http://schemas.microsoft.com/office/drawing/2014/main" id="{21057647-F252-4567-9174-59C8E3747A09}"/>
              </a:ext>
            </a:extLst>
          </p:cNvPr>
          <p:cNvSpPr>
            <a:spLocks noGrp="1"/>
          </p:cNvSpPr>
          <p:nvPr>
            <p:ph type="sldNum" sz="quarter" idx="12"/>
          </p:nvPr>
        </p:nvSpPr>
        <p:spPr/>
        <p:txBody>
          <a:bodyPr/>
          <a:lstStyle/>
          <a:p>
            <a:pPr>
              <a:defRPr/>
            </a:pPr>
            <a:fld id="{559B3BF5-5EA0-4E17-AB4B-664290D5DB15}" type="slidenum">
              <a:rPr lang="en-US" altLang="lv-LV" smtClean="0"/>
              <a:pPr>
                <a:defRPr/>
              </a:pPr>
              <a:t>7</a:t>
            </a:fld>
            <a:endParaRPr lang="en-US" altLang="lv-LV"/>
          </a:p>
        </p:txBody>
      </p:sp>
      <p:pic>
        <p:nvPicPr>
          <p:cNvPr id="3" name="Attēls 2">
            <a:extLst>
              <a:ext uri="{FF2B5EF4-FFF2-40B4-BE49-F238E27FC236}">
                <a16:creationId xmlns:a16="http://schemas.microsoft.com/office/drawing/2014/main" id="{554EB7E9-6984-BACE-1E82-587A22EBBC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9587" y="1355384"/>
            <a:ext cx="1201705" cy="695507"/>
          </a:xfrm>
          <a:prstGeom prst="rect">
            <a:avLst/>
          </a:prstGeom>
        </p:spPr>
      </p:pic>
      <p:pic>
        <p:nvPicPr>
          <p:cNvPr id="5" name="Attēls 4">
            <a:extLst>
              <a:ext uri="{FF2B5EF4-FFF2-40B4-BE49-F238E27FC236}">
                <a16:creationId xmlns:a16="http://schemas.microsoft.com/office/drawing/2014/main" id="{1DE41DE9-68C2-3C75-C6B5-359FB070D65A}"/>
              </a:ext>
            </a:extLst>
          </p:cNvPr>
          <p:cNvPicPr>
            <a:picLocks noChangeAspect="1"/>
          </p:cNvPicPr>
          <p:nvPr/>
        </p:nvPicPr>
        <p:blipFill rotWithShape="1">
          <a:blip r:embed="rId5"/>
          <a:srcRect r="6672" b="4038"/>
          <a:stretch/>
        </p:blipFill>
        <p:spPr>
          <a:xfrm>
            <a:off x="8717608" y="2926466"/>
            <a:ext cx="3356787" cy="1965506"/>
          </a:xfrm>
          <a:prstGeom prst="rect">
            <a:avLst/>
          </a:prstGeom>
        </p:spPr>
      </p:pic>
    </p:spTree>
    <p:extLst>
      <p:ext uri="{BB962C8B-B14F-4D97-AF65-F5344CB8AC3E}">
        <p14:creationId xmlns:p14="http://schemas.microsoft.com/office/powerpoint/2010/main" val="3025250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5BCF2C-CFC3-CEB2-D2C4-01445A490FF5}"/>
              </a:ext>
            </a:extLst>
          </p:cNvPr>
          <p:cNvSpPr txBox="1"/>
          <p:nvPr/>
        </p:nvSpPr>
        <p:spPr>
          <a:xfrm>
            <a:off x="643471" y="2215748"/>
            <a:ext cx="3165435" cy="1609319"/>
          </a:xfrm>
          <a:prstGeom prst="rect">
            <a:avLst/>
          </a:prstGeom>
        </p:spPr>
        <p:txBody>
          <a:bodyPr vert="horz" lIns="60960" tIns="30480" rIns="60960" bIns="30480" rtlCol="0" anchor="ctr">
            <a:normAutofit/>
          </a:bodyPr>
          <a:lstStyle/>
          <a:p>
            <a:pPr>
              <a:lnSpc>
                <a:spcPct val="90000"/>
              </a:lnSpc>
              <a:spcBef>
                <a:spcPct val="0"/>
              </a:spcBef>
              <a:spcAft>
                <a:spcPts val="400"/>
              </a:spcAft>
            </a:pPr>
            <a:r>
              <a:rPr lang="en-US" sz="3600" b="1" err="1">
                <a:solidFill>
                  <a:schemeClr val="accent1">
                    <a:lumMod val="50000"/>
                  </a:schemeClr>
                </a:solidFill>
                <a:latin typeface="Verdana" panose="020B0604030504040204" pitchFamily="34" charset="0"/>
                <a:ea typeface="Verdana" panose="020B0604030504040204" pitchFamily="34" charset="0"/>
                <a:cs typeface="+mj-cs"/>
              </a:rPr>
              <a:t>Kā</a:t>
            </a:r>
            <a:r>
              <a:rPr lang="en-US" sz="3600" b="1">
                <a:solidFill>
                  <a:schemeClr val="accent1">
                    <a:lumMod val="50000"/>
                  </a:schemeClr>
                </a:solidFill>
                <a:latin typeface="Verdana" panose="020B0604030504040204" pitchFamily="34" charset="0"/>
                <a:ea typeface="Verdana" panose="020B0604030504040204" pitchFamily="34" charset="0"/>
                <a:cs typeface="+mj-cs"/>
              </a:rPr>
              <a:t> </a:t>
            </a:r>
            <a:r>
              <a:rPr lang="en-US" sz="3600" b="1" err="1">
                <a:solidFill>
                  <a:schemeClr val="accent1">
                    <a:lumMod val="50000"/>
                  </a:schemeClr>
                </a:solidFill>
                <a:latin typeface="Verdana" panose="020B0604030504040204" pitchFamily="34" charset="0"/>
                <a:ea typeface="Verdana" panose="020B0604030504040204" pitchFamily="34" charset="0"/>
                <a:cs typeface="+mj-cs"/>
              </a:rPr>
              <a:t>atrast</a:t>
            </a:r>
            <a:r>
              <a:rPr lang="en-US" sz="3600" b="1">
                <a:solidFill>
                  <a:schemeClr val="accent1">
                    <a:lumMod val="50000"/>
                  </a:schemeClr>
                </a:solidFill>
                <a:latin typeface="Verdana" panose="020B0604030504040204" pitchFamily="34" charset="0"/>
                <a:ea typeface="Verdana" panose="020B0604030504040204" pitchFamily="34" charset="0"/>
                <a:cs typeface="+mj-cs"/>
              </a:rPr>
              <a:t> </a:t>
            </a:r>
            <a:r>
              <a:rPr lang="en-US" sz="3600" b="1" err="1">
                <a:solidFill>
                  <a:schemeClr val="accent1">
                    <a:lumMod val="50000"/>
                  </a:schemeClr>
                </a:solidFill>
                <a:latin typeface="Verdana" panose="020B0604030504040204" pitchFamily="34" charset="0"/>
                <a:ea typeface="Verdana" panose="020B0604030504040204" pitchFamily="34" charset="0"/>
                <a:cs typeface="+mj-cs"/>
              </a:rPr>
              <a:t>partnerus</a:t>
            </a:r>
            <a:r>
              <a:rPr lang="en-US" sz="3600" b="1">
                <a:solidFill>
                  <a:schemeClr val="accent1">
                    <a:lumMod val="50000"/>
                  </a:schemeClr>
                </a:solidFill>
                <a:latin typeface="Verdana" panose="020B0604030504040204" pitchFamily="34" charset="0"/>
                <a:ea typeface="Verdana" panose="020B0604030504040204" pitchFamily="34" charset="0"/>
                <a:cs typeface="+mj-cs"/>
              </a:rPr>
              <a:t>?</a:t>
            </a:r>
          </a:p>
        </p:txBody>
      </p:sp>
      <p:graphicFrame>
        <p:nvGraphicFramePr>
          <p:cNvPr id="7" name="TextBox 4">
            <a:extLst>
              <a:ext uri="{FF2B5EF4-FFF2-40B4-BE49-F238E27FC236}">
                <a16:creationId xmlns:a16="http://schemas.microsoft.com/office/drawing/2014/main" id="{8C85AF42-1CDA-7130-CDF2-C1B59F227317}"/>
              </a:ext>
            </a:extLst>
          </p:cNvPr>
          <p:cNvGraphicFramePr/>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9665AB85-9411-A939-6E72-A6BF8C0AAA78}"/>
              </a:ext>
            </a:extLst>
          </p:cNvPr>
          <p:cNvPicPr>
            <a:picLocks noChangeAspect="1"/>
          </p:cNvPicPr>
          <p:nvPr/>
        </p:nvPicPr>
        <p:blipFill>
          <a:blip r:embed="rId8"/>
          <a:stretch>
            <a:fillRect/>
          </a:stretch>
        </p:blipFill>
        <p:spPr>
          <a:xfrm>
            <a:off x="1" y="0"/>
            <a:ext cx="851647" cy="1268411"/>
          </a:xfrm>
          <a:prstGeom prst="rect">
            <a:avLst/>
          </a:prstGeom>
        </p:spPr>
      </p:pic>
      <p:pic>
        <p:nvPicPr>
          <p:cNvPr id="8" name="Attēls 1">
            <a:extLst>
              <a:ext uri="{FF2B5EF4-FFF2-40B4-BE49-F238E27FC236}">
                <a16:creationId xmlns:a16="http://schemas.microsoft.com/office/drawing/2014/main" id="{824936B1-73A2-D39A-38A7-16A81DC0021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003031" y="6176963"/>
            <a:ext cx="1107938" cy="641238"/>
          </a:xfrm>
          <a:prstGeom prst="rect">
            <a:avLst/>
          </a:prstGeom>
        </p:spPr>
      </p:pic>
    </p:spTree>
    <p:extLst>
      <p:ext uri="{BB962C8B-B14F-4D97-AF65-F5344CB8AC3E}">
        <p14:creationId xmlns:p14="http://schemas.microsoft.com/office/powerpoint/2010/main" val="431164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DBFDD4B-C703-C0C4-71C9-BD805267F922}"/>
              </a:ext>
            </a:extLst>
          </p:cNvPr>
          <p:cNvSpPr>
            <a:spLocks noGrp="1"/>
          </p:cNvSpPr>
          <p:nvPr>
            <p:ph type="title"/>
          </p:nvPr>
        </p:nvSpPr>
        <p:spPr>
          <a:xfrm>
            <a:off x="970380" y="115664"/>
            <a:ext cx="10989682" cy="914400"/>
          </a:xfrm>
        </p:spPr>
        <p:txBody>
          <a:bodyPr>
            <a:noAutofit/>
          </a:bodyPr>
          <a:lstStyle/>
          <a:p>
            <a:pPr>
              <a:defRPr/>
            </a:pPr>
            <a:r>
              <a:rPr lang="lv-LV" altLang="en-US" sz="3600" b="1">
                <a:solidFill>
                  <a:srgbClr val="002060"/>
                </a:solidFill>
                <a:latin typeface="Arial" panose="020B0604020202020204" pitchFamily="34" charset="0"/>
                <a:ea typeface="Times New Roman" panose="02020603050405020304" pitchFamily="18" charset="0"/>
                <a:cs typeface="Arial" panose="020B0604020202020204" pitchFamily="34" charset="0"/>
              </a:rPr>
              <a:t>LATVIJAS APVĀRSNIS EIROPA STATISTIKA</a:t>
            </a:r>
            <a:endParaRPr lang="en-US" altLang="en-US" sz="3600" b="1">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
        <p:nvSpPr>
          <p:cNvPr id="5" name="Slaida numura vietturis 4">
            <a:extLst>
              <a:ext uri="{FF2B5EF4-FFF2-40B4-BE49-F238E27FC236}">
                <a16:creationId xmlns:a16="http://schemas.microsoft.com/office/drawing/2014/main" id="{AF0DE055-28A5-7B43-470F-13680AE4F7D7}"/>
              </a:ext>
            </a:extLst>
          </p:cNvPr>
          <p:cNvSpPr>
            <a:spLocks noGrp="1"/>
          </p:cNvSpPr>
          <p:nvPr>
            <p:ph type="sldNum" sz="quarter" idx="12"/>
          </p:nvPr>
        </p:nvSpPr>
        <p:spPr>
          <a:xfrm>
            <a:off x="9448800" y="6306361"/>
            <a:ext cx="2743200" cy="365125"/>
          </a:xfrm>
        </p:spPr>
        <p:txBody>
          <a:bodyPr/>
          <a:lstStyle/>
          <a:p>
            <a:fld id="{660F3F40-12FA-4968-8235-5F18DAFE2DEF}" type="slidenum">
              <a:rPr lang="lv-LV" sz="800" smtClean="0">
                <a:latin typeface="Arial" panose="020B0604020202020204" pitchFamily="34" charset="0"/>
                <a:cs typeface="Arial" panose="020B0604020202020204" pitchFamily="34" charset="0"/>
              </a:rPr>
              <a:t>9</a:t>
            </a:fld>
            <a:endParaRPr lang="lv-LV" sz="80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0AB4767-55A9-52A4-018A-9AF4D180A32D}"/>
              </a:ext>
            </a:extLst>
          </p:cNvPr>
          <p:cNvSpPr txBox="1"/>
          <p:nvPr/>
        </p:nvSpPr>
        <p:spPr>
          <a:xfrm>
            <a:off x="10155559" y="6317639"/>
            <a:ext cx="2646711" cy="230832"/>
          </a:xfrm>
          <a:prstGeom prst="rect">
            <a:avLst/>
          </a:prstGeom>
          <a:noFill/>
        </p:spPr>
        <p:txBody>
          <a:bodyPr wrap="square" lIns="91440" tIns="45720" rIns="91440" bIns="45720" anchor="t">
            <a:spAutoFit/>
          </a:bodyPr>
          <a:lstStyle/>
          <a:p>
            <a:r>
              <a:rPr lang="lv-LV" sz="900" b="1">
                <a:solidFill>
                  <a:srgbClr val="002060"/>
                </a:solidFill>
                <a:latin typeface="Arial"/>
                <a:ea typeface="Verdana"/>
                <a:cs typeface="Arial"/>
              </a:rPr>
              <a:t>eCORDA data 09.10.2024.</a:t>
            </a:r>
            <a:endParaRPr lang="lv-LV" sz="900">
              <a:solidFill>
                <a:srgbClr val="002060"/>
              </a:solidFill>
              <a:latin typeface="Arial"/>
              <a:ea typeface="Verdana"/>
              <a:cs typeface="Arial"/>
            </a:endParaRPr>
          </a:p>
        </p:txBody>
      </p:sp>
      <p:sp>
        <p:nvSpPr>
          <p:cNvPr id="15" name="TextBox 14">
            <a:extLst>
              <a:ext uri="{FF2B5EF4-FFF2-40B4-BE49-F238E27FC236}">
                <a16:creationId xmlns:a16="http://schemas.microsoft.com/office/drawing/2014/main" id="{BFA18303-CCBA-E4BB-7643-A7C36BAF1E76}"/>
              </a:ext>
            </a:extLst>
          </p:cNvPr>
          <p:cNvSpPr txBox="1"/>
          <p:nvPr/>
        </p:nvSpPr>
        <p:spPr>
          <a:xfrm>
            <a:off x="2411317" y="2212431"/>
            <a:ext cx="1953925" cy="830997"/>
          </a:xfrm>
          <a:prstGeom prst="rect">
            <a:avLst/>
          </a:prstGeom>
          <a:noFill/>
        </p:spPr>
        <p:txBody>
          <a:bodyPr wrap="square" lIns="91440" tIns="45720" rIns="91440" bIns="45720" anchor="t">
            <a:spAutoFit/>
          </a:bodyPr>
          <a:lstStyle/>
          <a:p>
            <a:pPr algn="ctr" fontAlgn="ctr"/>
            <a:r>
              <a:rPr lang="en-US" sz="4800" b="1">
                <a:solidFill>
                  <a:srgbClr val="000000"/>
                </a:solidFill>
                <a:latin typeface="Arial"/>
                <a:ea typeface="Verdana"/>
                <a:cs typeface="Arial"/>
              </a:rPr>
              <a:t>378</a:t>
            </a:r>
            <a:endParaRPr lang="lv-LV" sz="4800" b="1" i="0" u="none" strike="noStrike">
              <a:solidFill>
                <a:srgbClr val="000000"/>
              </a:solidFill>
              <a:effectLst/>
              <a:latin typeface="Arial"/>
              <a:ea typeface="Verdana"/>
              <a:cs typeface="Arial"/>
            </a:endParaRPr>
          </a:p>
        </p:txBody>
      </p:sp>
      <p:sp>
        <p:nvSpPr>
          <p:cNvPr id="17" name="TextBox 16">
            <a:extLst>
              <a:ext uri="{FF2B5EF4-FFF2-40B4-BE49-F238E27FC236}">
                <a16:creationId xmlns:a16="http://schemas.microsoft.com/office/drawing/2014/main" id="{E126FD20-20FB-4D55-CD8D-01A21B6A2B4D}"/>
              </a:ext>
            </a:extLst>
          </p:cNvPr>
          <p:cNvSpPr txBox="1"/>
          <p:nvPr/>
        </p:nvSpPr>
        <p:spPr>
          <a:xfrm>
            <a:off x="2490486" y="1404891"/>
            <a:ext cx="1795586" cy="830997"/>
          </a:xfrm>
          <a:prstGeom prst="rect">
            <a:avLst/>
          </a:prstGeom>
          <a:noFill/>
        </p:spPr>
        <p:txBody>
          <a:bodyPr wrap="square" lIns="91440" tIns="45720" rIns="91440" bIns="45720" anchor="t">
            <a:spAutoFit/>
          </a:bodyPr>
          <a:lstStyle/>
          <a:p>
            <a:pPr algn="ctr" fontAlgn="ctr"/>
            <a:r>
              <a:rPr lang="en-US" sz="4800" b="1">
                <a:solidFill>
                  <a:srgbClr val="000000"/>
                </a:solidFill>
                <a:latin typeface="Arial"/>
                <a:ea typeface="Verdana"/>
                <a:cs typeface="Arial"/>
              </a:rPr>
              <a:t>293</a:t>
            </a:r>
            <a:endParaRPr lang="lv-LV" sz="4800" b="1" i="0" u="none" strike="noStrike">
              <a:solidFill>
                <a:srgbClr val="000000"/>
              </a:solidFill>
              <a:effectLst/>
              <a:latin typeface="Arial"/>
              <a:ea typeface="Verdana"/>
              <a:cs typeface="Arial"/>
            </a:endParaRPr>
          </a:p>
        </p:txBody>
      </p:sp>
      <p:sp>
        <p:nvSpPr>
          <p:cNvPr id="7" name="TextBox 6">
            <a:extLst>
              <a:ext uri="{FF2B5EF4-FFF2-40B4-BE49-F238E27FC236}">
                <a16:creationId xmlns:a16="http://schemas.microsoft.com/office/drawing/2014/main" id="{187C6D0E-438F-8A69-46A1-79D662ED48EA}"/>
              </a:ext>
            </a:extLst>
          </p:cNvPr>
          <p:cNvSpPr txBox="1"/>
          <p:nvPr/>
        </p:nvSpPr>
        <p:spPr>
          <a:xfrm>
            <a:off x="2281929" y="5475364"/>
            <a:ext cx="2941615" cy="830997"/>
          </a:xfrm>
          <a:prstGeom prst="rect">
            <a:avLst/>
          </a:prstGeom>
          <a:noFill/>
        </p:spPr>
        <p:txBody>
          <a:bodyPr wrap="square" lIns="91440" tIns="45720" rIns="91440" bIns="45720" anchor="t">
            <a:spAutoFit/>
          </a:bodyPr>
          <a:lstStyle/>
          <a:p>
            <a:pPr algn="ctr" fontAlgn="ctr"/>
            <a:r>
              <a:rPr lang="lv-LV" sz="4800" b="1" dirty="0">
                <a:solidFill>
                  <a:srgbClr val="000000"/>
                </a:solidFill>
                <a:latin typeface="Arial"/>
                <a:ea typeface="Verdana"/>
                <a:cs typeface="Arial"/>
              </a:rPr>
              <a:t>100,6</a:t>
            </a:r>
            <a:r>
              <a:rPr lang="lv-LV" sz="4800" b="1" i="0" u="none" strike="noStrike" dirty="0">
                <a:solidFill>
                  <a:srgbClr val="000000"/>
                </a:solidFill>
                <a:effectLst/>
                <a:latin typeface="Arial"/>
                <a:ea typeface="Verdana"/>
                <a:cs typeface="Arial"/>
              </a:rPr>
              <a:t> M</a:t>
            </a:r>
            <a:r>
              <a:rPr lang="lv-LV" sz="4800" b="1" dirty="0">
                <a:solidFill>
                  <a:srgbClr val="000000"/>
                </a:solidFill>
                <a:latin typeface="Arial"/>
                <a:ea typeface="Verdana"/>
                <a:cs typeface="Arial"/>
              </a:rPr>
              <a:t>€</a:t>
            </a:r>
          </a:p>
        </p:txBody>
      </p:sp>
      <p:sp>
        <p:nvSpPr>
          <p:cNvPr id="25" name="TextBox 24">
            <a:extLst>
              <a:ext uri="{FF2B5EF4-FFF2-40B4-BE49-F238E27FC236}">
                <a16:creationId xmlns:a16="http://schemas.microsoft.com/office/drawing/2014/main" id="{52C7218D-F63E-0173-2B5E-CE4E754C5C3D}"/>
              </a:ext>
            </a:extLst>
          </p:cNvPr>
          <p:cNvSpPr txBox="1"/>
          <p:nvPr/>
        </p:nvSpPr>
        <p:spPr>
          <a:xfrm>
            <a:off x="4048850" y="1638205"/>
            <a:ext cx="6202680" cy="461665"/>
          </a:xfrm>
          <a:prstGeom prst="rect">
            <a:avLst/>
          </a:prstGeom>
          <a:noFill/>
        </p:spPr>
        <p:txBody>
          <a:bodyPr wrap="square">
            <a:spAutoFit/>
          </a:bodyPr>
          <a:lstStyle/>
          <a:p>
            <a:r>
              <a:rPr lang="lv-LV" sz="2400">
                <a:latin typeface="Arial" panose="020B0604020202020204" pitchFamily="34" charset="0"/>
                <a:cs typeface="Arial" panose="020B0604020202020204" pitchFamily="34" charset="0"/>
              </a:rPr>
              <a:t>PROJEKTI</a:t>
            </a:r>
          </a:p>
        </p:txBody>
      </p:sp>
      <p:sp>
        <p:nvSpPr>
          <p:cNvPr id="27" name="TextBox 26">
            <a:extLst>
              <a:ext uri="{FF2B5EF4-FFF2-40B4-BE49-F238E27FC236}">
                <a16:creationId xmlns:a16="http://schemas.microsoft.com/office/drawing/2014/main" id="{74C1156A-E149-8D7A-31F6-9779395F48A9}"/>
              </a:ext>
            </a:extLst>
          </p:cNvPr>
          <p:cNvSpPr txBox="1"/>
          <p:nvPr/>
        </p:nvSpPr>
        <p:spPr>
          <a:xfrm>
            <a:off x="4048850" y="2401752"/>
            <a:ext cx="6202680" cy="461665"/>
          </a:xfrm>
          <a:prstGeom prst="rect">
            <a:avLst/>
          </a:prstGeom>
          <a:noFill/>
        </p:spPr>
        <p:txBody>
          <a:bodyPr wrap="square">
            <a:spAutoFit/>
          </a:bodyPr>
          <a:lstStyle/>
          <a:p>
            <a:pPr lvl="0"/>
            <a:r>
              <a:rPr lang="lv-LV" sz="2400" b="0" i="0" u="none" strike="noStrike">
                <a:effectLst/>
                <a:latin typeface="Arial" panose="020B0604020202020204" pitchFamily="34" charset="0"/>
                <a:ea typeface="Verdana" panose="020B0604030504040204" pitchFamily="34" charset="0"/>
                <a:cs typeface="Arial" panose="020B0604020202020204" pitchFamily="34" charset="0"/>
              </a:rPr>
              <a:t>DALĪBAS</a:t>
            </a:r>
            <a:endParaRPr lang="lv-LV" sz="2400"/>
          </a:p>
        </p:txBody>
      </p:sp>
      <p:sp>
        <p:nvSpPr>
          <p:cNvPr id="29" name="TextBox 28">
            <a:extLst>
              <a:ext uri="{FF2B5EF4-FFF2-40B4-BE49-F238E27FC236}">
                <a16:creationId xmlns:a16="http://schemas.microsoft.com/office/drawing/2014/main" id="{D8224369-FFCB-8FF3-2535-1E193E53542E}"/>
              </a:ext>
            </a:extLst>
          </p:cNvPr>
          <p:cNvSpPr txBox="1"/>
          <p:nvPr/>
        </p:nvSpPr>
        <p:spPr>
          <a:xfrm>
            <a:off x="5276234" y="5663624"/>
            <a:ext cx="6202680" cy="424732"/>
          </a:xfrm>
          <a:prstGeom prst="rect">
            <a:avLst/>
          </a:prstGeom>
          <a:noFill/>
        </p:spPr>
        <p:txBody>
          <a:bodyPr wrap="square">
            <a:spAutoFit/>
          </a:bodyPr>
          <a:lstStyle/>
          <a:p>
            <a:pPr marL="0" lvl="0" indent="0" algn="l" defTabSz="1155700">
              <a:lnSpc>
                <a:spcPct val="90000"/>
              </a:lnSpc>
              <a:spcBef>
                <a:spcPct val="0"/>
              </a:spcBef>
              <a:spcAft>
                <a:spcPct val="35000"/>
              </a:spcAft>
              <a:buNone/>
            </a:pPr>
            <a:r>
              <a:rPr lang="en-US" sz="2400" b="0" i="0" u="none" strike="noStrike" kern="1200">
                <a:effectLst/>
                <a:latin typeface="Arial" panose="020B0604020202020204" pitchFamily="34" charset="0"/>
                <a:ea typeface="Verdana" panose="020B0604030504040204" pitchFamily="34" charset="0"/>
                <a:cs typeface="Arial" panose="020B0604020202020204" pitchFamily="34" charset="0"/>
              </a:rPr>
              <a:t>ES FINANSĒJUMS</a:t>
            </a:r>
          </a:p>
        </p:txBody>
      </p:sp>
      <p:pic>
        <p:nvPicPr>
          <p:cNvPr id="33" name="Graphic 32" descr="Podium with solid fill">
            <a:extLst>
              <a:ext uri="{FF2B5EF4-FFF2-40B4-BE49-F238E27FC236}">
                <a16:creationId xmlns:a16="http://schemas.microsoft.com/office/drawing/2014/main" id="{D560B661-CF15-8329-7AA5-BE8E48AF73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1522" y="1348179"/>
            <a:ext cx="1342505" cy="1342505"/>
          </a:xfrm>
          <a:prstGeom prst="rect">
            <a:avLst/>
          </a:prstGeom>
        </p:spPr>
      </p:pic>
      <p:pic>
        <p:nvPicPr>
          <p:cNvPr id="37" name="Graphic 36" descr="Money with solid fill">
            <a:extLst>
              <a:ext uri="{FF2B5EF4-FFF2-40B4-BE49-F238E27FC236}">
                <a16:creationId xmlns:a16="http://schemas.microsoft.com/office/drawing/2014/main" id="{C2B4C6E3-94F4-C136-4023-7851592D851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0380" y="5192102"/>
            <a:ext cx="1114259" cy="1114259"/>
          </a:xfrm>
          <a:prstGeom prst="rect">
            <a:avLst/>
          </a:prstGeom>
        </p:spPr>
      </p:pic>
      <p:sp>
        <p:nvSpPr>
          <p:cNvPr id="51" name="TextBox 50">
            <a:extLst>
              <a:ext uri="{FF2B5EF4-FFF2-40B4-BE49-F238E27FC236}">
                <a16:creationId xmlns:a16="http://schemas.microsoft.com/office/drawing/2014/main" id="{5AFCC725-415A-4413-DC10-44690E392AE4}"/>
              </a:ext>
            </a:extLst>
          </p:cNvPr>
          <p:cNvSpPr txBox="1"/>
          <p:nvPr/>
        </p:nvSpPr>
        <p:spPr>
          <a:xfrm>
            <a:off x="2490486" y="4295537"/>
            <a:ext cx="1795586" cy="830997"/>
          </a:xfrm>
          <a:prstGeom prst="rect">
            <a:avLst/>
          </a:prstGeom>
          <a:noFill/>
        </p:spPr>
        <p:txBody>
          <a:bodyPr wrap="square" lIns="91440" tIns="45720" rIns="91440" bIns="45720" anchor="t">
            <a:spAutoFit/>
          </a:bodyPr>
          <a:lstStyle/>
          <a:p>
            <a:pPr algn="ctr" fontAlgn="ctr"/>
            <a:r>
              <a:rPr lang="lv-LV" sz="4800" b="1">
                <a:solidFill>
                  <a:srgbClr val="000000"/>
                </a:solidFill>
                <a:latin typeface="Arial" panose="020B0604020202020204" pitchFamily="34" charset="0"/>
                <a:ea typeface="Verdana" panose="020B0604030504040204" pitchFamily="34" charset="0"/>
                <a:cs typeface="Arial" panose="020B0604020202020204" pitchFamily="34" charset="0"/>
              </a:rPr>
              <a:t>348</a:t>
            </a:r>
            <a:endParaRPr lang="lv-LV" sz="4800" b="1" i="0" u="none" strike="noStrike">
              <a:solidFill>
                <a:srgbClr val="000000"/>
              </a:solidFill>
              <a:effectLst/>
              <a:latin typeface="Arial" panose="020B0604020202020204" pitchFamily="34" charset="0"/>
              <a:ea typeface="Verdana" panose="020B060403050404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A5A8088C-1EAA-00F3-E285-99E71F5013B0}"/>
              </a:ext>
            </a:extLst>
          </p:cNvPr>
          <p:cNvSpPr txBox="1"/>
          <p:nvPr/>
        </p:nvSpPr>
        <p:spPr>
          <a:xfrm>
            <a:off x="2667071" y="3397901"/>
            <a:ext cx="1698171" cy="830997"/>
          </a:xfrm>
          <a:prstGeom prst="rect">
            <a:avLst/>
          </a:prstGeom>
          <a:noFill/>
        </p:spPr>
        <p:txBody>
          <a:bodyPr wrap="square" lIns="91440" tIns="45720" rIns="91440" bIns="45720" anchor="t">
            <a:spAutoFit/>
          </a:bodyPr>
          <a:lstStyle/>
          <a:p>
            <a:pPr algn="ctr" fontAlgn="ctr"/>
            <a:r>
              <a:rPr lang="en-US" sz="4800" b="1">
                <a:solidFill>
                  <a:srgbClr val="000000"/>
                </a:solidFill>
                <a:latin typeface="Arial"/>
                <a:ea typeface="Verdana"/>
                <a:cs typeface="Arial"/>
              </a:rPr>
              <a:t>30</a:t>
            </a:r>
            <a:endParaRPr lang="en-US" sz="4800" b="1" i="0" u="none" strike="noStrike">
              <a:solidFill>
                <a:srgbClr val="000000"/>
              </a:solidFill>
              <a:effectLst/>
              <a:latin typeface="Arial"/>
              <a:ea typeface="Verdana"/>
              <a:cs typeface="Arial"/>
            </a:endParaRPr>
          </a:p>
        </p:txBody>
      </p:sp>
      <p:sp>
        <p:nvSpPr>
          <p:cNvPr id="53" name="TextBox 52">
            <a:extLst>
              <a:ext uri="{FF2B5EF4-FFF2-40B4-BE49-F238E27FC236}">
                <a16:creationId xmlns:a16="http://schemas.microsoft.com/office/drawing/2014/main" id="{BE8350F6-8DE9-A9A1-FFC4-ABA45D0E0843}"/>
              </a:ext>
            </a:extLst>
          </p:cNvPr>
          <p:cNvSpPr txBox="1"/>
          <p:nvPr/>
        </p:nvSpPr>
        <p:spPr>
          <a:xfrm>
            <a:off x="4048850" y="4527639"/>
            <a:ext cx="2877114" cy="461665"/>
          </a:xfrm>
          <a:prstGeom prst="rect">
            <a:avLst/>
          </a:prstGeom>
          <a:noFill/>
        </p:spPr>
        <p:txBody>
          <a:bodyPr wrap="square">
            <a:spAutoFit/>
          </a:bodyPr>
          <a:lstStyle/>
          <a:p>
            <a:r>
              <a:rPr lang="lv-LV" sz="2400">
                <a:latin typeface="Arial" panose="020B0604020202020204" pitchFamily="34" charset="0"/>
                <a:cs typeface="Arial" panose="020B0604020202020204" pitchFamily="34" charset="0"/>
              </a:rPr>
              <a:t>PARTNERI</a:t>
            </a:r>
          </a:p>
        </p:txBody>
      </p:sp>
      <p:sp>
        <p:nvSpPr>
          <p:cNvPr id="54" name="TextBox 53">
            <a:extLst>
              <a:ext uri="{FF2B5EF4-FFF2-40B4-BE49-F238E27FC236}">
                <a16:creationId xmlns:a16="http://schemas.microsoft.com/office/drawing/2014/main" id="{9C59259A-CFF3-B841-9344-FB77954989EB}"/>
              </a:ext>
            </a:extLst>
          </p:cNvPr>
          <p:cNvSpPr txBox="1"/>
          <p:nvPr/>
        </p:nvSpPr>
        <p:spPr>
          <a:xfrm>
            <a:off x="4048850" y="3580112"/>
            <a:ext cx="2877114" cy="461665"/>
          </a:xfrm>
          <a:prstGeom prst="rect">
            <a:avLst/>
          </a:prstGeom>
          <a:noFill/>
        </p:spPr>
        <p:txBody>
          <a:bodyPr wrap="square">
            <a:spAutoFit/>
          </a:bodyPr>
          <a:lstStyle/>
          <a:p>
            <a:r>
              <a:rPr lang="lv-LV" sz="2400">
                <a:latin typeface="Arial" panose="020B0604020202020204" pitchFamily="34" charset="0"/>
                <a:cs typeface="Arial" panose="020B0604020202020204" pitchFamily="34" charset="0"/>
              </a:rPr>
              <a:t>KOORDINATORI</a:t>
            </a:r>
          </a:p>
        </p:txBody>
      </p:sp>
      <p:pic>
        <p:nvPicPr>
          <p:cNvPr id="55" name="Graphic 54" descr="Meeting with solid fill">
            <a:extLst>
              <a:ext uri="{FF2B5EF4-FFF2-40B4-BE49-F238E27FC236}">
                <a16:creationId xmlns:a16="http://schemas.microsoft.com/office/drawing/2014/main" id="{EA3FA504-9242-C6A9-96A8-CB599BFB1E6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8369" y="3511129"/>
            <a:ext cx="1403560" cy="1403560"/>
          </a:xfrm>
          <a:prstGeom prst="rect">
            <a:avLst/>
          </a:prstGeom>
        </p:spPr>
      </p:pic>
    </p:spTree>
    <p:extLst>
      <p:ext uri="{BB962C8B-B14F-4D97-AF65-F5344CB8AC3E}">
        <p14:creationId xmlns:p14="http://schemas.microsoft.com/office/powerpoint/2010/main" val="347861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301</TotalTime>
  <Words>1626</Words>
  <Application>Microsoft Office PowerPoint</Application>
  <PresentationFormat>Widescreen</PresentationFormat>
  <Paragraphs>239</Paragraphs>
  <Slides>21</Slides>
  <Notes>11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21</vt:i4>
      </vt:variant>
    </vt:vector>
  </HeadingPairs>
  <TitlesOfParts>
    <vt:vector size="35" baseType="lpstr">
      <vt:lpstr>Aptos</vt:lpstr>
      <vt:lpstr>Aptos Display</vt:lpstr>
      <vt:lpstr>Arial</vt:lpstr>
      <vt:lpstr>Calibri</vt:lpstr>
      <vt:lpstr>Calibri Light</vt:lpstr>
      <vt:lpstr>IBM Plex Sans Light</vt:lpstr>
      <vt:lpstr>MarkPro</vt:lpstr>
      <vt:lpstr>Source Sans Pro Black</vt:lpstr>
      <vt:lpstr>Times New Roman</vt:lpstr>
      <vt:lpstr>Verdana</vt:lpstr>
      <vt:lpstr>Wingdings</vt:lpstr>
      <vt:lpstr>Office Theme</vt:lpstr>
      <vt:lpstr>1_Office Theme</vt:lpstr>
      <vt:lpstr>2_office theme</vt:lpstr>
      <vt:lpstr>Programmas «Apvārsnis Eiropa» sniegtās iespējas un NKP atbalsts</vt:lpstr>
      <vt:lpstr>PowerPoint Presentation</vt:lpstr>
      <vt:lpstr>PROGRAMMAS CEĻVEDIS</vt:lpstr>
      <vt:lpstr>PROJEKTU VEIDI</vt:lpstr>
      <vt:lpstr>PowerPoint Presentation</vt:lpstr>
      <vt:lpstr>Ieteikumi veiksmīgai dalībai </vt:lpstr>
      <vt:lpstr>No kā izvairīties rakstot projekta pieteikumu</vt:lpstr>
      <vt:lpstr>PowerPoint Presentation</vt:lpstr>
      <vt:lpstr>LATVIJAS APVĀRSNIS EIROPA STATISTIKA</vt:lpstr>
      <vt:lpstr>LATVIJAS APVĀRSNIS EIROPA STATISTIKA</vt:lpstr>
      <vt:lpstr>TOP 10 LATVIJAS DALĪBNIEKI</vt:lpstr>
      <vt:lpstr>TOP 5 LATVIJAS PROJEKTI</vt:lpstr>
      <vt:lpstr>PROJEKTA PIETEIKUMA PRIEKŠPĀRBAUDE</vt:lpstr>
      <vt:lpstr>KĻŪT PAR EKSPERTU</vt:lpstr>
      <vt:lpstr>PowerPoint Presentation</vt:lpstr>
      <vt:lpstr>APVĀRSNIS EIROPA DARBA PROGRAMMAS</vt:lpstr>
      <vt:lpstr>APVĀRSNIS EIROPA KONKURSU APKOPOJUMS</vt:lpstr>
      <vt:lpstr>APVĀRSNIS EIROPA DARBA PROGRAMMA 2025.</vt:lpstr>
      <vt:lpstr>PowerPoint Presentation</vt:lpstr>
      <vt:lpstr>INFORMĀCIJAS SAŅEMŠANA</vt:lpstr>
      <vt:lpstr>Paldies!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Zane Zondaka</dc:creator>
  <cp:lastModifiedBy>Lasma Brenca</cp:lastModifiedBy>
  <cp:revision>27</cp:revision>
  <dcterms:created xsi:type="dcterms:W3CDTF">2024-09-09T09:59:49Z</dcterms:created>
  <dcterms:modified xsi:type="dcterms:W3CDTF">2024-11-19T13:57:33Z</dcterms:modified>
</cp:coreProperties>
</file>