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handoutMasterIdLst>
    <p:handoutMasterId r:id="rId7"/>
  </p:handoutMasterIdLst>
  <p:sldIdLst>
    <p:sldId id="259" r:id="rId4"/>
    <p:sldId id="257" r:id="rId5"/>
    <p:sldId id="261" r:id="rId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513CF-658F-43E8-97B5-1F2FA0947FFF}" v="12" dt="2025-02-25T12:33:47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2556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lde Valeine" userId="f11a32f7-4e59-44dc-acf8-98483ed2a3f6" providerId="ADAL" clId="{45E513CF-658F-43E8-97B5-1F2FA0947FFF}"/>
    <pc:docChg chg="undo custSel addSld delSld modSld">
      <pc:chgData name="Lelde Valeine" userId="f11a32f7-4e59-44dc-acf8-98483ed2a3f6" providerId="ADAL" clId="{45E513CF-658F-43E8-97B5-1F2FA0947FFF}" dt="2025-02-25T12:37:17.977" v="137" actId="47"/>
      <pc:docMkLst>
        <pc:docMk/>
      </pc:docMkLst>
      <pc:sldChg chg="addSp delSp modSp del mod setBg chgLayout">
        <pc:chgData name="Lelde Valeine" userId="f11a32f7-4e59-44dc-acf8-98483ed2a3f6" providerId="ADAL" clId="{45E513CF-658F-43E8-97B5-1F2FA0947FFF}" dt="2025-02-25T10:13:29.033" v="18" actId="47"/>
        <pc:sldMkLst>
          <pc:docMk/>
          <pc:sldMk cId="52317332" sldId="256"/>
        </pc:sldMkLst>
        <pc:spChg chg="del">
          <ac:chgData name="Lelde Valeine" userId="f11a32f7-4e59-44dc-acf8-98483ed2a3f6" providerId="ADAL" clId="{45E513CF-658F-43E8-97B5-1F2FA0947FFF}" dt="2025-02-25T09:58:26.145" v="0" actId="6264"/>
          <ac:spMkLst>
            <pc:docMk/>
            <pc:sldMk cId="52317332" sldId="256"/>
            <ac:spMk id="2" creationId="{00000000-0000-0000-0000-000000000000}"/>
          </ac:spMkLst>
        </pc:spChg>
        <pc:spChg chg="add mod ord">
          <ac:chgData name="Lelde Valeine" userId="f11a32f7-4e59-44dc-acf8-98483ed2a3f6" providerId="ADAL" clId="{45E513CF-658F-43E8-97B5-1F2FA0947FFF}" dt="2025-02-25T10:13:04.005" v="13" actId="1076"/>
          <ac:spMkLst>
            <pc:docMk/>
            <pc:sldMk cId="52317332" sldId="256"/>
            <ac:spMk id="3" creationId="{8BA233F3-F71A-3517-488B-F4A9CEEECFAE}"/>
          </ac:spMkLst>
        </pc:spChg>
        <pc:spChg chg="add del">
          <ac:chgData name="Lelde Valeine" userId="f11a32f7-4e59-44dc-acf8-98483ed2a3f6" providerId="ADAL" clId="{45E513CF-658F-43E8-97B5-1F2FA0947FFF}" dt="2025-02-25T10:11:38.144" v="3" actId="22"/>
          <ac:spMkLst>
            <pc:docMk/>
            <pc:sldMk cId="52317332" sldId="256"/>
            <ac:spMk id="5" creationId="{EE85D0A9-CFCF-2799-CDE2-1823B3367A7E}"/>
          </ac:spMkLst>
        </pc:spChg>
        <pc:spChg chg="add">
          <ac:chgData name="Lelde Valeine" userId="f11a32f7-4e59-44dc-acf8-98483ed2a3f6" providerId="ADAL" clId="{45E513CF-658F-43E8-97B5-1F2FA0947FFF}" dt="2025-02-25T10:12:43.132" v="7" actId="26606"/>
          <ac:spMkLst>
            <pc:docMk/>
            <pc:sldMk cId="52317332" sldId="256"/>
            <ac:spMk id="12" creationId="{37C89E4B-3C9F-44B9-8B86-D9E3D112D8EC}"/>
          </ac:spMkLst>
        </pc:spChg>
        <pc:picChg chg="add del mod">
          <ac:chgData name="Lelde Valeine" userId="f11a32f7-4e59-44dc-acf8-98483ed2a3f6" providerId="ADAL" clId="{45E513CF-658F-43E8-97B5-1F2FA0947FFF}" dt="2025-02-25T10:13:16.951" v="16" actId="478"/>
          <ac:picMkLst>
            <pc:docMk/>
            <pc:sldMk cId="52317332" sldId="256"/>
            <ac:picMk id="7" creationId="{8AE0E2D0-A52B-5338-C4E3-8773C2D9FABB}"/>
          </ac:picMkLst>
        </pc:picChg>
        <pc:cxnChg chg="add">
          <ac:chgData name="Lelde Valeine" userId="f11a32f7-4e59-44dc-acf8-98483ed2a3f6" providerId="ADAL" clId="{45E513CF-658F-43E8-97B5-1F2FA0947FFF}" dt="2025-02-25T10:12:43.132" v="7" actId="26606"/>
          <ac:cxnSpMkLst>
            <pc:docMk/>
            <pc:sldMk cId="52317332" sldId="256"/>
            <ac:cxnSpMk id="14" creationId="{AA2EAA10-076F-46BD-8F0F-B9A2FB77A85C}"/>
          </ac:cxnSpMkLst>
        </pc:cxnChg>
        <pc:cxnChg chg="add">
          <ac:chgData name="Lelde Valeine" userId="f11a32f7-4e59-44dc-acf8-98483ed2a3f6" providerId="ADAL" clId="{45E513CF-658F-43E8-97B5-1F2FA0947FFF}" dt="2025-02-25T10:12:43.132" v="7" actId="26606"/>
          <ac:cxnSpMkLst>
            <pc:docMk/>
            <pc:sldMk cId="52317332" sldId="256"/>
            <ac:cxnSpMk id="16" creationId="{D891E407-403B-4764-86C9-33A56D3BCAA3}"/>
          </ac:cxnSpMkLst>
        </pc:cxnChg>
      </pc:sldChg>
      <pc:sldChg chg="new del">
        <pc:chgData name="Lelde Valeine" userId="f11a32f7-4e59-44dc-acf8-98483ed2a3f6" providerId="ADAL" clId="{45E513CF-658F-43E8-97B5-1F2FA0947FFF}" dt="2025-02-25T10:13:40.761" v="20" actId="47"/>
        <pc:sldMkLst>
          <pc:docMk/>
          <pc:sldMk cId="3325272130" sldId="258"/>
        </pc:sldMkLst>
      </pc:sldChg>
      <pc:sldChg chg="addSp delSp modSp new mod">
        <pc:chgData name="Lelde Valeine" userId="f11a32f7-4e59-44dc-acf8-98483ed2a3f6" providerId="ADAL" clId="{45E513CF-658F-43E8-97B5-1F2FA0947FFF}" dt="2025-02-25T10:51:11.625" v="62" actId="34135"/>
        <pc:sldMkLst>
          <pc:docMk/>
          <pc:sldMk cId="2382217253" sldId="259"/>
        </pc:sldMkLst>
        <pc:picChg chg="add del mod ord">
          <ac:chgData name="Lelde Valeine" userId="f11a32f7-4e59-44dc-acf8-98483ed2a3f6" providerId="ADAL" clId="{45E513CF-658F-43E8-97B5-1F2FA0947FFF}" dt="2025-02-25T10:16:20.811" v="30" actId="478"/>
          <ac:picMkLst>
            <pc:docMk/>
            <pc:sldMk cId="2382217253" sldId="259"/>
            <ac:picMk id="4" creationId="{3DD98160-FB0E-2419-20C6-C3EFE6EBCEC1}"/>
          </ac:picMkLst>
        </pc:picChg>
        <pc:picChg chg="add mod">
          <ac:chgData name="Lelde Valeine" userId="f11a32f7-4e59-44dc-acf8-98483ed2a3f6" providerId="ADAL" clId="{45E513CF-658F-43E8-97B5-1F2FA0947FFF}" dt="2025-02-25T10:51:11.625" v="62" actId="34135"/>
          <ac:picMkLst>
            <pc:docMk/>
            <pc:sldMk cId="2382217253" sldId="259"/>
            <ac:picMk id="4" creationId="{CD15E80E-91C9-485F-6C54-C13EB30AC9DC}"/>
          </ac:picMkLst>
        </pc:picChg>
        <pc:picChg chg="add del mod ord">
          <ac:chgData name="Lelde Valeine" userId="f11a32f7-4e59-44dc-acf8-98483ed2a3f6" providerId="ADAL" clId="{45E513CF-658F-43E8-97B5-1F2FA0947FFF}" dt="2025-02-25T10:25:09.448" v="45" actId="478"/>
          <ac:picMkLst>
            <pc:docMk/>
            <pc:sldMk cId="2382217253" sldId="259"/>
            <ac:picMk id="6" creationId="{DF5C5179-9B5B-2C33-ACA5-76020359CF0C}"/>
          </ac:picMkLst>
        </pc:picChg>
        <pc:picChg chg="add del mod ord">
          <ac:chgData name="Lelde Valeine" userId="f11a32f7-4e59-44dc-acf8-98483ed2a3f6" providerId="ADAL" clId="{45E513CF-658F-43E8-97B5-1F2FA0947FFF}" dt="2025-02-25T10:17:41.991" v="44" actId="478"/>
          <ac:picMkLst>
            <pc:docMk/>
            <pc:sldMk cId="2382217253" sldId="259"/>
            <ac:picMk id="8" creationId="{88E91013-E071-2985-85AB-AABBD080AAB3}"/>
          </ac:picMkLst>
        </pc:picChg>
        <pc:picChg chg="add del mod">
          <ac:chgData name="Lelde Valeine" userId="f11a32f7-4e59-44dc-acf8-98483ed2a3f6" providerId="ADAL" clId="{45E513CF-658F-43E8-97B5-1F2FA0947FFF}" dt="2025-02-25T10:25:25.998" v="49" actId="478"/>
          <ac:picMkLst>
            <pc:docMk/>
            <pc:sldMk cId="2382217253" sldId="259"/>
            <ac:picMk id="10" creationId="{FF8F43C0-A236-01AB-65B3-D3E42CA49325}"/>
          </ac:picMkLst>
        </pc:picChg>
        <pc:picChg chg="add del mod ord">
          <ac:chgData name="Lelde Valeine" userId="f11a32f7-4e59-44dc-acf8-98483ed2a3f6" providerId="ADAL" clId="{45E513CF-658F-43E8-97B5-1F2FA0947FFF}" dt="2025-02-25T10:50:41.624" v="56" actId="478"/>
          <ac:picMkLst>
            <pc:docMk/>
            <pc:sldMk cId="2382217253" sldId="259"/>
            <ac:picMk id="12" creationId="{C4A54EAD-57AB-BEC8-ED49-B564CD2990E6}"/>
          </ac:picMkLst>
        </pc:picChg>
      </pc:sldChg>
      <pc:sldChg chg="add del setBg">
        <pc:chgData name="Lelde Valeine" userId="f11a32f7-4e59-44dc-acf8-98483ed2a3f6" providerId="ADAL" clId="{45E513CF-658F-43E8-97B5-1F2FA0947FFF}" dt="2025-02-25T11:31:34.773" v="67" actId="47"/>
        <pc:sldMkLst>
          <pc:docMk/>
          <pc:sldMk cId="980121287" sldId="260"/>
        </pc:sldMkLst>
      </pc:sldChg>
      <pc:sldChg chg="new del">
        <pc:chgData name="Lelde Valeine" userId="f11a32f7-4e59-44dc-acf8-98483ed2a3f6" providerId="ADAL" clId="{45E513CF-658F-43E8-97B5-1F2FA0947FFF}" dt="2025-02-25T11:31:18.751" v="64" actId="680"/>
        <pc:sldMkLst>
          <pc:docMk/>
          <pc:sldMk cId="1050206510" sldId="260"/>
        </pc:sldMkLst>
      </pc:sldChg>
      <pc:sldChg chg="addSp delSp modSp add mod setBg modClrScheme delDesignElem chgLayout">
        <pc:chgData name="Lelde Valeine" userId="f11a32f7-4e59-44dc-acf8-98483ed2a3f6" providerId="ADAL" clId="{45E513CF-658F-43E8-97B5-1F2FA0947FFF}" dt="2025-02-25T12:36:21.889" v="135" actId="34135"/>
        <pc:sldMkLst>
          <pc:docMk/>
          <pc:sldMk cId="940017548" sldId="261"/>
        </pc:sldMkLst>
        <pc:spChg chg="del">
          <ac:chgData name="Lelde Valeine" userId="f11a32f7-4e59-44dc-acf8-98483ed2a3f6" providerId="ADAL" clId="{45E513CF-658F-43E8-97B5-1F2FA0947FFF}" dt="2025-02-25T12:24:21.280" v="74" actId="26606"/>
          <ac:spMkLst>
            <pc:docMk/>
            <pc:sldMk cId="940017548" sldId="261"/>
            <ac:spMk id="2" creationId="{3DF0C7BC-BF67-4634-8286-44A9FCE4A847}"/>
          </ac:spMkLst>
        </pc:spChg>
        <pc:spChg chg="del">
          <ac:chgData name="Lelde Valeine" userId="f11a32f7-4e59-44dc-acf8-98483ed2a3f6" providerId="ADAL" clId="{45E513CF-658F-43E8-97B5-1F2FA0947FFF}" dt="2025-02-25T12:24:06.142" v="69" actId="931"/>
          <ac:spMkLst>
            <pc:docMk/>
            <pc:sldMk cId="940017548" sldId="261"/>
            <ac:spMk id="3" creationId="{3F04DA48-5761-A77B-6693-8D043B98A151}"/>
          </ac:spMkLst>
        </pc:spChg>
        <pc:spChg chg="add del mod ord">
          <ac:chgData name="Lelde Valeine" userId="f11a32f7-4e59-44dc-acf8-98483ed2a3f6" providerId="ADAL" clId="{45E513CF-658F-43E8-97B5-1F2FA0947FFF}" dt="2025-02-25T12:33:15.994" v="107" actId="700"/>
          <ac:spMkLst>
            <pc:docMk/>
            <pc:sldMk cId="940017548" sldId="261"/>
            <ac:spMk id="6" creationId="{C69D2FBA-034F-6620-227F-B9070A479A58}"/>
          </ac:spMkLst>
        </pc:spChg>
        <pc:spChg chg="add del mod ord">
          <ac:chgData name="Lelde Valeine" userId="f11a32f7-4e59-44dc-acf8-98483ed2a3f6" providerId="ADAL" clId="{45E513CF-658F-43E8-97B5-1F2FA0947FFF}" dt="2025-02-25T12:33:15.994" v="107" actId="700"/>
          <ac:spMkLst>
            <pc:docMk/>
            <pc:sldMk cId="940017548" sldId="261"/>
            <ac:spMk id="7" creationId="{152172DA-FFA1-2239-988B-F3200532F335}"/>
          </ac:spMkLst>
        </pc:spChg>
        <pc:spChg chg="add del">
          <ac:chgData name="Lelde Valeine" userId="f11a32f7-4e59-44dc-acf8-98483ed2a3f6" providerId="ADAL" clId="{45E513CF-658F-43E8-97B5-1F2FA0947FFF}" dt="2025-02-25T12:33:15.994" v="107" actId="700"/>
          <ac:spMkLst>
            <pc:docMk/>
            <pc:sldMk cId="940017548" sldId="261"/>
            <ac:spMk id="10" creationId="{42A4FC2C-047E-45A5-965D-8E1E3BF09BC6}"/>
          </ac:spMkLst>
        </pc:spChg>
        <pc:spChg chg="add del">
          <ac:chgData name="Lelde Valeine" userId="f11a32f7-4e59-44dc-acf8-98483ed2a3f6" providerId="ADAL" clId="{45E513CF-658F-43E8-97B5-1F2FA0947FFF}" dt="2025-02-25T12:32:38.888" v="100" actId="26606"/>
          <ac:spMkLst>
            <pc:docMk/>
            <pc:sldMk cId="940017548" sldId="261"/>
            <ac:spMk id="12" creationId="{37C89E4B-3C9F-44B9-8B86-D9E3D112D8EC}"/>
          </ac:spMkLst>
        </pc:spChg>
        <pc:spChg chg="add mod">
          <ac:chgData name="Lelde Valeine" userId="f11a32f7-4e59-44dc-acf8-98483ed2a3f6" providerId="ADAL" clId="{45E513CF-658F-43E8-97B5-1F2FA0947FFF}" dt="2025-02-25T12:36:02.329" v="132" actId="478"/>
          <ac:spMkLst>
            <pc:docMk/>
            <pc:sldMk cId="940017548" sldId="261"/>
            <ac:spMk id="13" creationId="{4752E384-D38B-2227-0286-1BC05FB8DD29}"/>
          </ac:spMkLst>
        </pc:spChg>
        <pc:spChg chg="add del">
          <ac:chgData name="Lelde Valeine" userId="f11a32f7-4e59-44dc-acf8-98483ed2a3f6" providerId="ADAL" clId="{45E513CF-658F-43E8-97B5-1F2FA0947FFF}" dt="2025-02-25T12:32:47.110" v="102" actId="26606"/>
          <ac:spMkLst>
            <pc:docMk/>
            <pc:sldMk cId="940017548" sldId="261"/>
            <ac:spMk id="18" creationId="{04812C46-200A-4DEB-A05E-3ED6C68C2387}"/>
          </ac:spMkLst>
        </pc:spChg>
        <pc:spChg chg="add del">
          <ac:chgData name="Lelde Valeine" userId="f11a32f7-4e59-44dc-acf8-98483ed2a3f6" providerId="ADAL" clId="{45E513CF-658F-43E8-97B5-1F2FA0947FFF}" dt="2025-02-25T12:32:47.110" v="102" actId="26606"/>
          <ac:spMkLst>
            <pc:docMk/>
            <pc:sldMk cId="940017548" sldId="261"/>
            <ac:spMk id="19" creationId="{D1EA859B-E555-4109-94F3-6700E046E008}"/>
          </ac:spMkLst>
        </pc:spChg>
        <pc:spChg chg="add del">
          <ac:chgData name="Lelde Valeine" userId="f11a32f7-4e59-44dc-acf8-98483ed2a3f6" providerId="ADAL" clId="{45E513CF-658F-43E8-97B5-1F2FA0947FFF}" dt="2025-02-25T12:32:47.110" v="102" actId="26606"/>
          <ac:spMkLst>
            <pc:docMk/>
            <pc:sldMk cId="940017548" sldId="261"/>
            <ac:spMk id="20" creationId="{152172DA-FFA1-2239-988B-F3200532F335}"/>
          </ac:spMkLst>
        </pc:spChg>
        <pc:spChg chg="add del">
          <ac:chgData name="Lelde Valeine" userId="f11a32f7-4e59-44dc-acf8-98483ed2a3f6" providerId="ADAL" clId="{45E513CF-658F-43E8-97B5-1F2FA0947FFF}" dt="2025-02-25T12:33:12.521" v="104" actId="26606"/>
          <ac:spMkLst>
            <pc:docMk/>
            <pc:sldMk cId="940017548" sldId="261"/>
            <ac:spMk id="22" creationId="{04812C46-200A-4DEB-A05E-3ED6C68C2387}"/>
          </ac:spMkLst>
        </pc:spChg>
        <pc:spChg chg="add del">
          <ac:chgData name="Lelde Valeine" userId="f11a32f7-4e59-44dc-acf8-98483ed2a3f6" providerId="ADAL" clId="{45E513CF-658F-43E8-97B5-1F2FA0947FFF}" dt="2025-02-25T12:33:12.521" v="104" actId="26606"/>
          <ac:spMkLst>
            <pc:docMk/>
            <pc:sldMk cId="940017548" sldId="261"/>
            <ac:spMk id="23" creationId="{D1EA859B-E555-4109-94F3-6700E046E008}"/>
          </ac:spMkLst>
        </pc:spChg>
        <pc:spChg chg="add del">
          <ac:chgData name="Lelde Valeine" userId="f11a32f7-4e59-44dc-acf8-98483ed2a3f6" providerId="ADAL" clId="{45E513CF-658F-43E8-97B5-1F2FA0947FFF}" dt="2025-02-25T12:33:12.521" v="104" actId="26606"/>
          <ac:spMkLst>
            <pc:docMk/>
            <pc:sldMk cId="940017548" sldId="261"/>
            <ac:spMk id="24" creationId="{152172DA-FFA1-2239-988B-F3200532F335}"/>
          </ac:spMkLst>
        </pc:spChg>
        <pc:spChg chg="add del">
          <ac:chgData name="Lelde Valeine" userId="f11a32f7-4e59-44dc-acf8-98483ed2a3f6" providerId="ADAL" clId="{45E513CF-658F-43E8-97B5-1F2FA0947FFF}" dt="2025-02-25T12:33:15.106" v="106" actId="26606"/>
          <ac:spMkLst>
            <pc:docMk/>
            <pc:sldMk cId="940017548" sldId="261"/>
            <ac:spMk id="26" creationId="{2EB492CD-616E-47F8-933B-5E2D952A0593}"/>
          </ac:spMkLst>
        </pc:spChg>
        <pc:spChg chg="add del">
          <ac:chgData name="Lelde Valeine" userId="f11a32f7-4e59-44dc-acf8-98483ed2a3f6" providerId="ADAL" clId="{45E513CF-658F-43E8-97B5-1F2FA0947FFF}" dt="2025-02-25T12:33:15.106" v="106" actId="26606"/>
          <ac:spMkLst>
            <pc:docMk/>
            <pc:sldMk cId="940017548" sldId="261"/>
            <ac:spMk id="27" creationId="{59383CF9-23B5-4335-9B21-1791C4CF1C75}"/>
          </ac:spMkLst>
        </pc:spChg>
        <pc:spChg chg="add del">
          <ac:chgData name="Lelde Valeine" userId="f11a32f7-4e59-44dc-acf8-98483ed2a3f6" providerId="ADAL" clId="{45E513CF-658F-43E8-97B5-1F2FA0947FFF}" dt="2025-02-25T12:33:15.106" v="106" actId="26606"/>
          <ac:spMkLst>
            <pc:docMk/>
            <pc:sldMk cId="940017548" sldId="261"/>
            <ac:spMk id="28" creationId="{0007FE00-9498-4706-B255-6437B0252C02}"/>
          </ac:spMkLst>
        </pc:spChg>
        <pc:spChg chg="add del">
          <ac:chgData name="Lelde Valeine" userId="f11a32f7-4e59-44dc-acf8-98483ed2a3f6" providerId="ADAL" clId="{45E513CF-658F-43E8-97B5-1F2FA0947FFF}" dt="2025-02-25T12:33:15.106" v="106" actId="26606"/>
          <ac:spMkLst>
            <pc:docMk/>
            <pc:sldMk cId="940017548" sldId="261"/>
            <ac:spMk id="29" creationId="{152172DA-FFA1-2239-988B-F3200532F335}"/>
          </ac:spMkLst>
        </pc:spChg>
        <pc:picChg chg="add del mod ord">
          <ac:chgData name="Lelde Valeine" userId="f11a32f7-4e59-44dc-acf8-98483ed2a3f6" providerId="ADAL" clId="{45E513CF-658F-43E8-97B5-1F2FA0947FFF}" dt="2025-02-25T12:36:02.329" v="132" actId="478"/>
          <ac:picMkLst>
            <pc:docMk/>
            <pc:sldMk cId="940017548" sldId="261"/>
            <ac:picMk id="5" creationId="{615C63ED-CDED-C982-3B04-3224E489393C}"/>
          </ac:picMkLst>
        </pc:picChg>
        <pc:picChg chg="add mod ord">
          <ac:chgData name="Lelde Valeine" userId="f11a32f7-4e59-44dc-acf8-98483ed2a3f6" providerId="ADAL" clId="{45E513CF-658F-43E8-97B5-1F2FA0947FFF}" dt="2025-02-25T12:36:21.889" v="135" actId="34135"/>
          <ac:picMkLst>
            <pc:docMk/>
            <pc:sldMk cId="940017548" sldId="261"/>
            <ac:picMk id="9" creationId="{A26C3229-6A95-1945-A739-6F976389900A}"/>
          </ac:picMkLst>
        </pc:picChg>
        <pc:cxnChg chg="add del">
          <ac:chgData name="Lelde Valeine" userId="f11a32f7-4e59-44dc-acf8-98483ed2a3f6" providerId="ADAL" clId="{45E513CF-658F-43E8-97B5-1F2FA0947FFF}" dt="2025-02-25T12:32:38.888" v="100" actId="26606"/>
          <ac:cxnSpMkLst>
            <pc:docMk/>
            <pc:sldMk cId="940017548" sldId="261"/>
            <ac:cxnSpMk id="14" creationId="{AA2EAA10-076F-46BD-8F0F-B9A2FB77A85C}"/>
          </ac:cxnSpMkLst>
        </pc:cxnChg>
        <pc:cxnChg chg="add del">
          <ac:chgData name="Lelde Valeine" userId="f11a32f7-4e59-44dc-acf8-98483ed2a3f6" providerId="ADAL" clId="{45E513CF-658F-43E8-97B5-1F2FA0947FFF}" dt="2025-02-25T12:32:38.888" v="100" actId="26606"/>
          <ac:cxnSpMkLst>
            <pc:docMk/>
            <pc:sldMk cId="940017548" sldId="261"/>
            <ac:cxnSpMk id="16" creationId="{D891E407-403B-4764-86C9-33A56D3BCAA3}"/>
          </ac:cxnSpMkLst>
        </pc:cxnChg>
      </pc:sldChg>
      <pc:sldChg chg="new del">
        <pc:chgData name="Lelde Valeine" userId="f11a32f7-4e59-44dc-acf8-98483ed2a3f6" providerId="ADAL" clId="{45E513CF-658F-43E8-97B5-1F2FA0947FFF}" dt="2025-02-25T12:37:17.977" v="137" actId="47"/>
        <pc:sldMkLst>
          <pc:docMk/>
          <pc:sldMk cId="3838179710" sldId="2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56305-65B5-4E8E-8C31-0283B11FA7F2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E0C6C-80EB-4BED-B87C-FDAA050CD59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160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722913"/>
            <a:ext cx="7772400" cy="872899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04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950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02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781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882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144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805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20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109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686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0C7A-2D54-4EA6-A9A7-41CB57779BA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810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20C7A-2D54-4EA6-A9A7-41CB57779BA4}" type="datetimeFigureOut">
              <a:rPr lang="lv-LV" smtClean="0"/>
              <a:t>25.02.2025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4ED9B-8475-427F-92D3-8DF23475C1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591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85BC-5A24-A44D-18FD-181C5AA0D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3" descr="A screenshot of a cell phone">
            <a:extLst>
              <a:ext uri="{FF2B5EF4-FFF2-40B4-BE49-F238E27FC236}">
                <a16:creationId xmlns:a16="http://schemas.microsoft.com/office/drawing/2014/main" id="{CD15E80E-91C9-485F-6C54-C13EB30AC9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1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021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ABE9A6-E70B-AFC0-98F5-F772B349A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A26C3229-6A95-1945-A739-6F97638990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04" y="6133873"/>
            <a:ext cx="2870599" cy="5239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752E384-D38B-2227-0286-1BC05FB8D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001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315D3E468E48DC468CA214C53DD46786" ma:contentTypeVersion="16" ma:contentTypeDescription="Izveidot jaunu dokumentu." ma:contentTypeScope="" ma:versionID="cc7650a08eca728ae823de77c7939c85">
  <xsd:schema xmlns:xsd="http://www.w3.org/2001/XMLSchema" xmlns:xs="http://www.w3.org/2001/XMLSchema" xmlns:p="http://schemas.microsoft.com/office/2006/metadata/properties" xmlns:ns2="b80d4769-cfef-49a1-9225-24458da64827" xmlns:ns3="5da5ec28-dd72-4263-a0b1-82efe39dacb1" targetNamespace="http://schemas.microsoft.com/office/2006/metadata/properties" ma:root="true" ma:fieldsID="535dd3fd3ca85044aab8256766bf7f34" ns2:_="" ns3:_="">
    <xsd:import namespace="b80d4769-cfef-49a1-9225-24458da64827"/>
    <xsd:import namespace="5da5ec28-dd72-4263-a0b1-82efe39da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d4769-cfef-49a1-9225-24458da648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ttēlu atzīmes" ma:readOnly="false" ma:fieldId="{5cf76f15-5ced-4ddc-b409-7134ff3c332f}" ma:taxonomyMulti="true" ma:sspId="0249d25f-f95e-4c4d-a144-e59fc8911d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5ec28-dd72-4263-a0b1-82efe39da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55c43bf-6cb9-4a63-bbcf-89c70387074e}" ma:internalName="TaxCatchAll" ma:showField="CatchAllData" ma:web="5da5ec28-dd72-4263-a0b1-82efe39da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85D06E-B76E-4E69-AC7D-96295C596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0d4769-cfef-49a1-9225-24458da64827"/>
    <ds:schemaRef ds:uri="5da5ec28-dd72-4263-a0b1-82efe39da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51B199-0554-41B0-BEFC-B2A2947D90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VIAA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Diāna Zakrevska</dc:creator>
  <cp:lastModifiedBy>Lelde Valeine</cp:lastModifiedBy>
  <cp:revision>2</cp:revision>
  <dcterms:created xsi:type="dcterms:W3CDTF">2019-01-17T14:22:14Z</dcterms:created>
  <dcterms:modified xsi:type="dcterms:W3CDTF">2025-02-25T12:37:19Z</dcterms:modified>
</cp:coreProperties>
</file>