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1C3"/>
    <a:srgbClr val="3C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8CE6B-7863-42C4-BDEA-48D520B90D9C}" v="8" dt="2025-02-25T12:05:44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lde Valeine" userId="f11a32f7-4e59-44dc-acf8-98483ed2a3f6" providerId="ADAL" clId="{34C8CE6B-7863-42C4-BDEA-48D520B90D9C}"/>
    <pc:docChg chg="undo custSel modSld">
      <pc:chgData name="Lelde Valeine" userId="f11a32f7-4e59-44dc-acf8-98483ed2a3f6" providerId="ADAL" clId="{34C8CE6B-7863-42C4-BDEA-48D520B90D9C}" dt="2025-02-25T12:07:09.960" v="95" actId="167"/>
      <pc:docMkLst>
        <pc:docMk/>
      </pc:docMkLst>
      <pc:sldChg chg="addSp delSp modSp mod">
        <pc:chgData name="Lelde Valeine" userId="f11a32f7-4e59-44dc-acf8-98483ed2a3f6" providerId="ADAL" clId="{34C8CE6B-7863-42C4-BDEA-48D520B90D9C}" dt="2025-02-25T12:07:09.960" v="95" actId="167"/>
        <pc:sldMkLst>
          <pc:docMk/>
          <pc:sldMk cId="1164004922" sldId="256"/>
        </pc:sldMkLst>
        <pc:spChg chg="add del">
          <ac:chgData name="Lelde Valeine" userId="f11a32f7-4e59-44dc-acf8-98483ed2a3f6" providerId="ADAL" clId="{34C8CE6B-7863-42C4-BDEA-48D520B90D9C}" dt="2025-02-25T10:22:04.856" v="59" actId="22"/>
          <ac:spMkLst>
            <pc:docMk/>
            <pc:sldMk cId="1164004922" sldId="256"/>
            <ac:spMk id="3" creationId="{92CA9D69-8613-9101-2AE3-EBBB13C757C7}"/>
          </ac:spMkLst>
        </pc:spChg>
        <pc:spChg chg="add del">
          <ac:chgData name="Lelde Valeine" userId="f11a32f7-4e59-44dc-acf8-98483ed2a3f6" providerId="ADAL" clId="{34C8CE6B-7863-42C4-BDEA-48D520B90D9C}" dt="2025-02-25T10:22:27.836" v="62" actId="22"/>
          <ac:spMkLst>
            <pc:docMk/>
            <pc:sldMk cId="1164004922" sldId="256"/>
            <ac:spMk id="7" creationId="{859EE6E9-54E8-AFF2-EE18-D1D36BB5F2EE}"/>
          </ac:spMkLst>
        </pc:spChg>
        <pc:spChg chg="add mod">
          <ac:chgData name="Lelde Valeine" userId="f11a32f7-4e59-44dc-acf8-98483ed2a3f6" providerId="ADAL" clId="{34C8CE6B-7863-42C4-BDEA-48D520B90D9C}" dt="2025-02-20T09:33:30.631" v="22" actId="14100"/>
          <ac:spMkLst>
            <pc:docMk/>
            <pc:sldMk cId="1164004922" sldId="256"/>
            <ac:spMk id="13" creationId="{F9EC5EB8-687A-C1B9-4427-5420046FAF04}"/>
          </ac:spMkLst>
        </pc:spChg>
        <pc:spChg chg="mod">
          <ac:chgData name="Lelde Valeine" userId="f11a32f7-4e59-44dc-acf8-98483ed2a3f6" providerId="ADAL" clId="{34C8CE6B-7863-42C4-BDEA-48D520B90D9C}" dt="2025-02-20T09:33:55.476" v="38" actId="20577"/>
          <ac:spMkLst>
            <pc:docMk/>
            <pc:sldMk cId="1164004922" sldId="256"/>
            <ac:spMk id="19" creationId="{00000000-0000-0000-0000-000000000000}"/>
          </ac:spMkLst>
        </pc:spChg>
        <pc:spChg chg="mod">
          <ac:chgData name="Lelde Valeine" userId="f11a32f7-4e59-44dc-acf8-98483ed2a3f6" providerId="ADAL" clId="{34C8CE6B-7863-42C4-BDEA-48D520B90D9C}" dt="2025-02-20T09:34:34.124" v="40" actId="207"/>
          <ac:spMkLst>
            <pc:docMk/>
            <pc:sldMk cId="1164004922" sldId="256"/>
            <ac:spMk id="21" creationId="{00000000-0000-0000-0000-000000000000}"/>
          </ac:spMkLst>
        </pc:spChg>
        <pc:spChg chg="mod">
          <ac:chgData name="Lelde Valeine" userId="f11a32f7-4e59-44dc-acf8-98483ed2a3f6" providerId="ADAL" clId="{34C8CE6B-7863-42C4-BDEA-48D520B90D9C}" dt="2025-02-20T09:34:10.610" v="39" actId="207"/>
          <ac:spMkLst>
            <pc:docMk/>
            <pc:sldMk cId="1164004922" sldId="256"/>
            <ac:spMk id="38" creationId="{00000000-0000-0000-0000-000000000000}"/>
          </ac:spMkLst>
        </pc:spChg>
        <pc:picChg chg="add mod ord">
          <ac:chgData name="Lelde Valeine" userId="f11a32f7-4e59-44dc-acf8-98483ed2a3f6" providerId="ADAL" clId="{34C8CE6B-7863-42C4-BDEA-48D520B90D9C}" dt="2025-02-25T12:07:09.960" v="95" actId="167"/>
          <ac:picMkLst>
            <pc:docMk/>
            <pc:sldMk cId="1164004922" sldId="256"/>
            <ac:picMk id="3" creationId="{6685EC04-5F45-1E41-2A5F-78536C354B35}"/>
          </ac:picMkLst>
        </pc:picChg>
        <pc:picChg chg="add del mod">
          <ac:chgData name="Lelde Valeine" userId="f11a32f7-4e59-44dc-acf8-98483ed2a3f6" providerId="ADAL" clId="{34C8CE6B-7863-42C4-BDEA-48D520B90D9C}" dt="2025-02-25T12:05:28.096" v="70" actId="478"/>
          <ac:picMkLst>
            <pc:docMk/>
            <pc:sldMk cId="1164004922" sldId="256"/>
            <ac:picMk id="5" creationId="{B89356CE-F646-FE67-7042-64BDFD0B6F3F}"/>
          </ac:picMkLst>
        </pc:picChg>
        <pc:picChg chg="add mod">
          <ac:chgData name="Lelde Valeine" userId="f11a32f7-4e59-44dc-acf8-98483ed2a3f6" providerId="ADAL" clId="{34C8CE6B-7863-42C4-BDEA-48D520B90D9C}" dt="2025-02-25T10:24:29.941" v="69" actId="931"/>
          <ac:picMkLst>
            <pc:docMk/>
            <pc:sldMk cId="1164004922" sldId="256"/>
            <ac:picMk id="10" creationId="{B641DC9E-0501-11E4-D575-4AFE23047F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4" indent="0" algn="ctr">
              <a:buNone/>
              <a:defRPr sz="1500"/>
            </a:lvl2pPr>
            <a:lvl3pPr marL="685787" indent="0" algn="ctr">
              <a:buNone/>
              <a:defRPr sz="1350"/>
            </a:lvl3pPr>
            <a:lvl4pPr marL="1028681" indent="0" algn="ctr">
              <a:buNone/>
              <a:defRPr sz="1200"/>
            </a:lvl4pPr>
            <a:lvl5pPr marL="1371575" indent="0" algn="ctr">
              <a:buNone/>
              <a:defRPr sz="1200"/>
            </a:lvl5pPr>
            <a:lvl6pPr marL="1714468" indent="0" algn="ctr">
              <a:buNone/>
              <a:defRPr sz="1200"/>
            </a:lvl6pPr>
            <a:lvl7pPr marL="2057362" indent="0" algn="ctr">
              <a:buNone/>
              <a:defRPr sz="1200"/>
            </a:lvl7pPr>
            <a:lvl8pPr marL="2400256" indent="0" algn="ctr">
              <a:buNone/>
              <a:defRPr sz="1200"/>
            </a:lvl8pPr>
            <a:lvl9pPr marL="274315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27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96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638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938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218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366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4" indent="0">
              <a:buNone/>
              <a:defRPr sz="1500" b="1"/>
            </a:lvl2pPr>
            <a:lvl3pPr marL="685787" indent="0">
              <a:buNone/>
              <a:defRPr sz="1350" b="1"/>
            </a:lvl3pPr>
            <a:lvl4pPr marL="1028681" indent="0">
              <a:buNone/>
              <a:defRPr sz="1200" b="1"/>
            </a:lvl4pPr>
            <a:lvl5pPr marL="1371575" indent="0">
              <a:buNone/>
              <a:defRPr sz="1200" b="1"/>
            </a:lvl5pPr>
            <a:lvl6pPr marL="1714468" indent="0">
              <a:buNone/>
              <a:defRPr sz="1200" b="1"/>
            </a:lvl6pPr>
            <a:lvl7pPr marL="2057362" indent="0">
              <a:buNone/>
              <a:defRPr sz="1200" b="1"/>
            </a:lvl7pPr>
            <a:lvl8pPr marL="2400256" indent="0">
              <a:buNone/>
              <a:defRPr sz="1200" b="1"/>
            </a:lvl8pPr>
            <a:lvl9pPr marL="27431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4" indent="0">
              <a:buNone/>
              <a:defRPr sz="1500" b="1"/>
            </a:lvl2pPr>
            <a:lvl3pPr marL="685787" indent="0">
              <a:buNone/>
              <a:defRPr sz="1350" b="1"/>
            </a:lvl3pPr>
            <a:lvl4pPr marL="1028681" indent="0">
              <a:buNone/>
              <a:defRPr sz="1200" b="1"/>
            </a:lvl4pPr>
            <a:lvl5pPr marL="1371575" indent="0">
              <a:buNone/>
              <a:defRPr sz="1200" b="1"/>
            </a:lvl5pPr>
            <a:lvl6pPr marL="1714468" indent="0">
              <a:buNone/>
              <a:defRPr sz="1200" b="1"/>
            </a:lvl6pPr>
            <a:lvl7pPr marL="2057362" indent="0">
              <a:buNone/>
              <a:defRPr sz="1200" b="1"/>
            </a:lvl7pPr>
            <a:lvl8pPr marL="2400256" indent="0">
              <a:buNone/>
              <a:defRPr sz="1200" b="1"/>
            </a:lvl8pPr>
            <a:lvl9pPr marL="27431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871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193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917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94" indent="0">
              <a:buNone/>
              <a:defRPr sz="1050"/>
            </a:lvl2pPr>
            <a:lvl3pPr marL="685787" indent="0">
              <a:buNone/>
              <a:defRPr sz="900"/>
            </a:lvl3pPr>
            <a:lvl4pPr marL="1028681" indent="0">
              <a:buNone/>
              <a:defRPr sz="750"/>
            </a:lvl4pPr>
            <a:lvl5pPr marL="1371575" indent="0">
              <a:buNone/>
              <a:defRPr sz="750"/>
            </a:lvl5pPr>
            <a:lvl6pPr marL="1714468" indent="0">
              <a:buNone/>
              <a:defRPr sz="750"/>
            </a:lvl6pPr>
            <a:lvl7pPr marL="2057362" indent="0">
              <a:buNone/>
              <a:defRPr sz="750"/>
            </a:lvl7pPr>
            <a:lvl8pPr marL="2400256" indent="0">
              <a:buNone/>
              <a:defRPr sz="750"/>
            </a:lvl8pPr>
            <a:lvl9pPr marL="274315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253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4" indent="0">
              <a:buNone/>
              <a:defRPr sz="2100"/>
            </a:lvl2pPr>
            <a:lvl3pPr marL="685787" indent="0">
              <a:buNone/>
              <a:defRPr sz="1800"/>
            </a:lvl3pPr>
            <a:lvl4pPr marL="1028681" indent="0">
              <a:buNone/>
              <a:defRPr sz="1500"/>
            </a:lvl4pPr>
            <a:lvl5pPr marL="1371575" indent="0">
              <a:buNone/>
              <a:defRPr sz="1500"/>
            </a:lvl5pPr>
            <a:lvl6pPr marL="1714468" indent="0">
              <a:buNone/>
              <a:defRPr sz="1500"/>
            </a:lvl6pPr>
            <a:lvl7pPr marL="2057362" indent="0">
              <a:buNone/>
              <a:defRPr sz="1500"/>
            </a:lvl7pPr>
            <a:lvl8pPr marL="2400256" indent="0">
              <a:buNone/>
              <a:defRPr sz="1500"/>
            </a:lvl8pPr>
            <a:lvl9pPr marL="274315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94" indent="0">
              <a:buNone/>
              <a:defRPr sz="1050"/>
            </a:lvl2pPr>
            <a:lvl3pPr marL="685787" indent="0">
              <a:buNone/>
              <a:defRPr sz="900"/>
            </a:lvl3pPr>
            <a:lvl4pPr marL="1028681" indent="0">
              <a:buNone/>
              <a:defRPr sz="750"/>
            </a:lvl4pPr>
            <a:lvl5pPr marL="1371575" indent="0">
              <a:buNone/>
              <a:defRPr sz="750"/>
            </a:lvl5pPr>
            <a:lvl6pPr marL="1714468" indent="0">
              <a:buNone/>
              <a:defRPr sz="750"/>
            </a:lvl6pPr>
            <a:lvl7pPr marL="2057362" indent="0">
              <a:buNone/>
              <a:defRPr sz="750"/>
            </a:lvl7pPr>
            <a:lvl8pPr marL="2400256" indent="0">
              <a:buNone/>
              <a:defRPr sz="750"/>
            </a:lvl8pPr>
            <a:lvl9pPr marL="274315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663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D5CE-8D1D-4609-A3FD-4BF2ADD0959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729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7" indent="-171447" algn="l" defTabSz="68578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1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34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8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22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15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09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03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97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4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7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1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75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68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62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56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50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685EC04-5F45-1E41-2A5F-78536C354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938"/>
            <a:ext cx="6858000" cy="36817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0693" y="3262745"/>
            <a:ext cx="4447309" cy="103910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404"/>
          </a:p>
        </p:txBody>
      </p:sp>
      <p:sp>
        <p:nvSpPr>
          <p:cNvPr id="15" name="Rectangle 14"/>
          <p:cNvSpPr/>
          <p:nvPr/>
        </p:nvSpPr>
        <p:spPr>
          <a:xfrm>
            <a:off x="2410693" y="9812723"/>
            <a:ext cx="4447309" cy="103910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404"/>
          </a:p>
        </p:txBody>
      </p:sp>
      <p:sp>
        <p:nvSpPr>
          <p:cNvPr id="19" name="TextBox 18"/>
          <p:cNvSpPr txBox="1"/>
          <p:nvPr/>
        </p:nvSpPr>
        <p:spPr>
          <a:xfrm>
            <a:off x="2402910" y="3874485"/>
            <a:ext cx="417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NOSAUKUMS (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max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60 zīmes)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6866" y="6067923"/>
            <a:ext cx="4178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Projekta apraksts (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400 zīmes) teksts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67" y="8792909"/>
            <a:ext cx="635092" cy="8142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6975"/>
          <a:stretch/>
        </p:blipFill>
        <p:spPr>
          <a:xfrm>
            <a:off x="565629" y="8635092"/>
            <a:ext cx="1190989" cy="10444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7002" y="5507059"/>
            <a:ext cx="17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ilgums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7002" y="5845615"/>
            <a:ext cx="1888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Ierakstiet savu projekta ilgumu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7002" y="6729644"/>
            <a:ext cx="17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3F81C3"/>
                </a:solidFill>
                <a:latin typeface="Trebuchet MS" panose="020B0603020202020204" pitchFamily="34" charset="0"/>
              </a:rPr>
              <a:t>Kopējā summa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7002" y="7068201"/>
            <a:ext cx="218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Ierakstiet summu EUR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7002" y="7545251"/>
            <a:ext cx="1888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3F81C3"/>
                </a:solidFill>
                <a:latin typeface="Trebuchet MS" panose="020B0603020202020204" pitchFamily="34" charset="0"/>
              </a:rPr>
              <a:t>ES līdzfinansējums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7002" y="7883808"/>
            <a:ext cx="218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Ierakstiet summu EUR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90557" y="7449284"/>
            <a:ext cx="1520314" cy="14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7002" y="4448002"/>
            <a:ext cx="1593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solidFill>
                  <a:srgbClr val="FF0000"/>
                </a:solidFill>
                <a:latin typeface="Trebuchet MS" panose="020B0603020202020204" pitchFamily="34" charset="0"/>
              </a:rPr>
              <a:t>Izveidojiet savu QR kodu vai ielieciet mājaslapas adresi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0693" y="5624613"/>
            <a:ext cx="41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Pētniecības pieteikums Nr. </a:t>
            </a:r>
            <a:r>
              <a:rPr lang="lv-LV" sz="1400" b="1" i="0" dirty="0">
                <a:solidFill>
                  <a:srgbClr val="333333"/>
                </a:solidFill>
                <a:effectLst/>
                <a:latin typeface="Helvetica Neue"/>
              </a:rPr>
              <a:t>1.1.1.9/LZP/1/24/</a:t>
            </a:r>
            <a:r>
              <a:rPr lang="lv-LV" sz="1400" b="1" i="0" dirty="0">
                <a:solidFill>
                  <a:srgbClr val="FF0000"/>
                </a:solidFill>
                <a:effectLst/>
                <a:latin typeface="Helvetica Neue"/>
              </a:rPr>
              <a:t>XX</a:t>
            </a:r>
          </a:p>
          <a:p>
            <a:pPr algn="just"/>
            <a:endParaRPr lang="lv-LV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ogo with a lion and two lions&#10;&#10;AI-generated content may be incorrect.">
            <a:extLst>
              <a:ext uri="{FF2B5EF4-FFF2-40B4-BE49-F238E27FC236}">
                <a16:creationId xmlns:a16="http://schemas.microsoft.com/office/drawing/2014/main" id="{CD193BEE-DFBB-69BB-56E5-4629AB4585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97" y="8794239"/>
            <a:ext cx="1301420" cy="814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95785-7B54-F745-4A2D-CA68A59F3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57" y="3445775"/>
            <a:ext cx="1024676" cy="9943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EC5EB8-687A-C1B9-4427-5420046FAF04}"/>
              </a:ext>
            </a:extLst>
          </p:cNvPr>
          <p:cNvSpPr txBox="1"/>
          <p:nvPr/>
        </p:nvSpPr>
        <p:spPr>
          <a:xfrm>
            <a:off x="5398718" y="8792908"/>
            <a:ext cx="1182834" cy="646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FF0000"/>
                </a:solidFill>
              </a:rPr>
              <a:t>Īstenotāja logo</a:t>
            </a:r>
          </a:p>
        </p:txBody>
      </p:sp>
    </p:spTree>
    <p:extLst>
      <p:ext uri="{BB962C8B-B14F-4D97-AF65-F5344CB8AC3E}">
        <p14:creationId xmlns:p14="http://schemas.microsoft.com/office/powerpoint/2010/main" val="116400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a5ec28-dd72-4263-a0b1-82efe39dacb1" xsi:nil="true"/>
    <lcf76f155ced4ddcb4097134ff3c332f xmlns="b80d4769-cfef-49a1-9225-24458da6482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315D3E468E48DC468CA214C53DD46786" ma:contentTypeVersion="16" ma:contentTypeDescription="Izveidot jaunu dokumentu." ma:contentTypeScope="" ma:versionID="cc7650a08eca728ae823de77c7939c85">
  <xsd:schema xmlns:xsd="http://www.w3.org/2001/XMLSchema" xmlns:xs="http://www.w3.org/2001/XMLSchema" xmlns:p="http://schemas.microsoft.com/office/2006/metadata/properties" xmlns:ns2="b80d4769-cfef-49a1-9225-24458da64827" xmlns:ns3="5da5ec28-dd72-4263-a0b1-82efe39dacb1" targetNamespace="http://schemas.microsoft.com/office/2006/metadata/properties" ma:root="true" ma:fieldsID="535dd3fd3ca85044aab8256766bf7f34" ns2:_="" ns3:_="">
    <xsd:import namespace="b80d4769-cfef-49a1-9225-24458da64827"/>
    <xsd:import namespace="5da5ec28-dd72-4263-a0b1-82efe39da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d4769-cfef-49a1-9225-24458da648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ttēlu atzīmes" ma:readOnly="false" ma:fieldId="{5cf76f15-5ced-4ddc-b409-7134ff3c332f}" ma:taxonomyMulti="true" ma:sspId="0249d25f-f95e-4c4d-a144-e59fc8911d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5ec28-dd72-4263-a0b1-82efe39da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55c43bf-6cb9-4a63-bbcf-89c70387074e}" ma:internalName="TaxCatchAll" ma:showField="CatchAllData" ma:web="5da5ec28-dd72-4263-a0b1-82efe39da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AB0897-7B7A-4515-BF31-04BB9E343AB6}">
  <ds:schemaRefs>
    <ds:schemaRef ds:uri="http://schemas.microsoft.com/office/2006/metadata/properties"/>
    <ds:schemaRef ds:uri="http://schemas.microsoft.com/office/infopath/2007/PartnerControls"/>
    <ds:schemaRef ds:uri="5da5ec28-dd72-4263-a0b1-82efe39dacb1"/>
    <ds:schemaRef ds:uri="b80d4769-cfef-49a1-9225-24458da64827"/>
  </ds:schemaRefs>
</ds:datastoreItem>
</file>

<file path=customXml/itemProps2.xml><?xml version="1.0" encoding="utf-8"?>
<ds:datastoreItem xmlns:ds="http://schemas.openxmlformats.org/officeDocument/2006/customXml" ds:itemID="{2E7F0879-6E2F-45E2-B2B1-DBAB4D2D0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0d4769-cfef-49a1-9225-24458da64827"/>
    <ds:schemaRef ds:uri="5da5ec28-dd72-4263-a0b1-82efe39da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5FE7CB-91A5-4F44-99B6-581EBC2DE8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88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Lelde Valeine</cp:lastModifiedBy>
  <cp:revision>21</cp:revision>
  <dcterms:created xsi:type="dcterms:W3CDTF">2022-11-23T12:02:04Z</dcterms:created>
  <dcterms:modified xsi:type="dcterms:W3CDTF">2025-02-25T12:07:16Z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0x010100315D3E468E48DC468CA214C53DD46786</vt:lpwstr>
  </property>
  <property fmtid="{D5CDD505-2E9C-101B-9397-08002B2CF9AE}" pid="3" name="MediaServiceImageTags">
    <vt:lpwstr/>
  </property>
</Properties>
</file>