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2" r:id="rId2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22776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42946E5A-BBED-4218-981B-333F83EE957B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41469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1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4C5A49C-EBE2-4BEA-B73B-7AC8FD5DDD66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75436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1"/>
            <a:ext cx="39624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9ED2C4E4-78E8-4814-8E80-88192C39BA4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57681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1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1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852614"/>
            <a:ext cx="3860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4"/>
            <a:ext cx="39624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2310182-7320-45BF-A513-C3BE84D4C81C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82991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B5374C58-29BA-4833-81C9-1E55DA96EF6A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602352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87A82987-0D2F-4B65-8E41-A1B3FBDD2CF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89655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72976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0" y="1435120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70C9E78-A642-4421-918F-624A0AA194E3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679429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1039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r>
              <a:rPr lang="lv-LV" altLang="lv-LV"/>
              <a:t>13.06.2019.</a:t>
            </a:r>
            <a:endParaRPr lang="en-U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3D5101D-DD3B-4E58-9C27-C75BE7F84F75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773284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911741" y="635021"/>
            <a:ext cx="2290244" cy="71285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93821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lv-LV" sz="16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Director</a:t>
            </a:r>
          </a:p>
        </p:txBody>
      </p:sp>
      <p:sp>
        <p:nvSpPr>
          <p:cNvPr id="9" name="Rectangle 8"/>
          <p:cNvSpPr/>
          <p:nvPr/>
        </p:nvSpPr>
        <p:spPr>
          <a:xfrm>
            <a:off x="2217489" y="1599304"/>
            <a:ext cx="2462487" cy="6111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93821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75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Research Programs Implementation and Monitoring Department</a:t>
            </a:r>
            <a:endParaRPr lang="lv-LV" sz="1275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54625" y="1586880"/>
            <a:ext cx="2364563" cy="6111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93821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75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International Cooperation Program and Project Department</a:t>
            </a:r>
            <a:endParaRPr lang="lv-LV" sz="1275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12" name="Group 8"/>
          <p:cNvGrpSpPr>
            <a:grpSpLocks/>
          </p:cNvGrpSpPr>
          <p:nvPr/>
        </p:nvGrpSpPr>
        <p:grpSpPr bwMode="auto">
          <a:xfrm>
            <a:off x="1754206" y="2425740"/>
            <a:ext cx="8106116" cy="848757"/>
            <a:chOff x="-264284" y="1573683"/>
            <a:chExt cx="10588019" cy="1131609"/>
          </a:xfrm>
        </p:grpSpPr>
        <p:sp>
          <p:nvSpPr>
            <p:cNvPr id="13" name="Rectangle 12"/>
            <p:cNvSpPr/>
            <p:nvPr/>
          </p:nvSpPr>
          <p:spPr>
            <a:xfrm>
              <a:off x="-264284" y="1592422"/>
              <a:ext cx="1149505" cy="1091410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3821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lv-LV" sz="10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70992" y="1573683"/>
              <a:ext cx="1063424" cy="110577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3821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lv-LV" sz="1000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Research Program unit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395292" y="1613879"/>
              <a:ext cx="1375741" cy="109141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3821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lv-LV" sz="1000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International Research Program Unit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901201" y="1587490"/>
              <a:ext cx="1863399" cy="111780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3821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lv-LV" sz="1000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National Contact Point for Horizon Europe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8841168" y="1613879"/>
              <a:ext cx="1482567" cy="108003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3821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lv-LV" sz="1000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Postdoctoral Program Unit</a:t>
              </a: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974236" y="1587490"/>
              <a:ext cx="1658206" cy="111780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defTabSz="938213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prstClr val="black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European Economic Area and Norway Program Unit</a:t>
              </a:r>
              <a:endParaRPr lang="lv-LV" sz="10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242DC863-1564-403D-A688-A358139D6FC8}"/>
              </a:ext>
            </a:extLst>
          </p:cNvPr>
          <p:cNvSpPr/>
          <p:nvPr/>
        </p:nvSpPr>
        <p:spPr>
          <a:xfrm>
            <a:off x="7512027" y="1597089"/>
            <a:ext cx="2364563" cy="61118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93821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lv-LV" sz="1275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Administrative Management Department</a:t>
            </a:r>
            <a:endParaRPr lang="lv-LV" sz="1275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E9127D7D-CAE0-4022-A827-F9B9A9EBD13E}"/>
              </a:ext>
            </a:extLst>
          </p:cNvPr>
          <p:cNvCxnSpPr>
            <a:cxnSpLocks/>
          </p:cNvCxnSpPr>
          <p:nvPr/>
        </p:nvCxnSpPr>
        <p:spPr>
          <a:xfrm>
            <a:off x="3122773" y="2208278"/>
            <a:ext cx="0" cy="88905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3C175B7D-4136-4E6B-993A-03109AC7E369}"/>
              </a:ext>
            </a:extLst>
          </p:cNvPr>
          <p:cNvCxnSpPr>
            <a:cxnSpLocks/>
          </p:cNvCxnSpPr>
          <p:nvPr/>
        </p:nvCxnSpPr>
        <p:spPr>
          <a:xfrm flipH="1" flipV="1">
            <a:off x="2248975" y="2305893"/>
            <a:ext cx="1" cy="132331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B98E3EE0-E4F8-4E8D-B7FE-8C0DA148C0D9}"/>
              </a:ext>
            </a:extLst>
          </p:cNvPr>
          <p:cNvCxnSpPr>
            <a:cxnSpLocks/>
          </p:cNvCxnSpPr>
          <p:nvPr/>
        </p:nvCxnSpPr>
        <p:spPr>
          <a:xfrm flipV="1">
            <a:off x="3833108" y="2279840"/>
            <a:ext cx="0" cy="176048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E5C9E9C7-0428-45E3-B74E-6D401EDDE28A}"/>
              </a:ext>
            </a:extLst>
          </p:cNvPr>
          <p:cNvCxnSpPr>
            <a:cxnSpLocks/>
          </p:cNvCxnSpPr>
          <p:nvPr/>
        </p:nvCxnSpPr>
        <p:spPr>
          <a:xfrm flipV="1">
            <a:off x="2217488" y="2297183"/>
            <a:ext cx="1615620" cy="10839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120480D8-C735-4DBA-B1C0-D15BF0A4122A}"/>
              </a:ext>
            </a:extLst>
          </p:cNvPr>
          <p:cNvCxnSpPr>
            <a:cxnSpLocks/>
          </p:cNvCxnSpPr>
          <p:nvPr/>
        </p:nvCxnSpPr>
        <p:spPr>
          <a:xfrm>
            <a:off x="4982303" y="2303903"/>
            <a:ext cx="3988330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157647A0-667F-4D8F-8EFA-3F69A749F532}"/>
              </a:ext>
            </a:extLst>
          </p:cNvPr>
          <p:cNvCxnSpPr>
            <a:cxnSpLocks/>
          </p:cNvCxnSpPr>
          <p:nvPr/>
        </p:nvCxnSpPr>
        <p:spPr>
          <a:xfrm>
            <a:off x="8952375" y="2292097"/>
            <a:ext cx="0" cy="165448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5F94A9ED-0F5E-4491-ADB6-4BA5C9670B61}"/>
              </a:ext>
            </a:extLst>
          </p:cNvPr>
          <p:cNvCxnSpPr>
            <a:cxnSpLocks/>
            <a:endCxn id="16" idx="0"/>
          </p:cNvCxnSpPr>
          <p:nvPr/>
        </p:nvCxnSpPr>
        <p:spPr>
          <a:xfrm>
            <a:off x="6422169" y="2297183"/>
            <a:ext cx="0" cy="138913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AE92ADAD-10E6-4CAD-B3C2-09CC2C991855}"/>
              </a:ext>
            </a:extLst>
          </p:cNvPr>
          <p:cNvCxnSpPr>
            <a:cxnSpLocks/>
            <a:stCxn id="18" idx="0"/>
          </p:cNvCxnSpPr>
          <p:nvPr/>
        </p:nvCxnSpPr>
        <p:spPr>
          <a:xfrm flipH="1" flipV="1">
            <a:off x="7925268" y="2308021"/>
            <a:ext cx="5456" cy="128074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23E917D6-9419-461F-BABD-7C92B9BC63D8}"/>
              </a:ext>
            </a:extLst>
          </p:cNvPr>
          <p:cNvCxnSpPr>
            <a:cxnSpLocks/>
          </p:cNvCxnSpPr>
          <p:nvPr/>
        </p:nvCxnSpPr>
        <p:spPr>
          <a:xfrm flipH="1">
            <a:off x="4995544" y="2308021"/>
            <a:ext cx="5172" cy="149525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E18F6693-83AE-4280-A53A-1225FFC439FD}"/>
              </a:ext>
            </a:extLst>
          </p:cNvPr>
          <p:cNvCxnSpPr>
            <a:cxnSpLocks/>
          </p:cNvCxnSpPr>
          <p:nvPr/>
        </p:nvCxnSpPr>
        <p:spPr>
          <a:xfrm>
            <a:off x="6140896" y="2198069"/>
            <a:ext cx="0" cy="105107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1AFE1B3B-378A-4612-8187-19815DF95E82}"/>
              </a:ext>
            </a:extLst>
          </p:cNvPr>
          <p:cNvCxnSpPr>
            <a:cxnSpLocks/>
          </p:cNvCxnSpPr>
          <p:nvPr/>
        </p:nvCxnSpPr>
        <p:spPr>
          <a:xfrm flipV="1">
            <a:off x="3326167" y="1451971"/>
            <a:ext cx="5626208" cy="21354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6EB5F7CC-2FA8-429A-BF92-83F306955991}"/>
              </a:ext>
            </a:extLst>
          </p:cNvPr>
          <p:cNvCxnSpPr>
            <a:cxnSpLocks/>
          </p:cNvCxnSpPr>
          <p:nvPr/>
        </p:nvCxnSpPr>
        <p:spPr>
          <a:xfrm flipV="1">
            <a:off x="5979393" y="1347872"/>
            <a:ext cx="0" cy="251433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623CD8EB-0457-4FFB-BE68-C749A1A43206}"/>
              </a:ext>
            </a:extLst>
          </p:cNvPr>
          <p:cNvCxnSpPr>
            <a:cxnSpLocks/>
          </p:cNvCxnSpPr>
          <p:nvPr/>
        </p:nvCxnSpPr>
        <p:spPr>
          <a:xfrm>
            <a:off x="8933865" y="1462572"/>
            <a:ext cx="0" cy="165448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92CFCC23-5E77-4885-9633-AE3C48744769}"/>
              </a:ext>
            </a:extLst>
          </p:cNvPr>
          <p:cNvCxnSpPr>
            <a:cxnSpLocks/>
          </p:cNvCxnSpPr>
          <p:nvPr/>
        </p:nvCxnSpPr>
        <p:spPr>
          <a:xfrm>
            <a:off x="3326167" y="1451970"/>
            <a:ext cx="0" cy="147334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F698D928-B107-4836-AC77-082C191B7A46}"/>
              </a:ext>
            </a:extLst>
          </p:cNvPr>
          <p:cNvSpPr/>
          <p:nvPr/>
        </p:nvSpPr>
        <p:spPr>
          <a:xfrm>
            <a:off x="1720201" y="2423891"/>
            <a:ext cx="88006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3821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Program and Project analytics unit</a:t>
            </a:r>
            <a:endParaRPr lang="lv-LV" sz="1000" dirty="0">
              <a:solidFill>
                <a:prstClr val="black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12316594-8D84-4FDF-B1EE-88AFB07E5628}"/>
              </a:ext>
            </a:extLst>
          </p:cNvPr>
          <p:cNvSpPr/>
          <p:nvPr/>
        </p:nvSpPr>
        <p:spPr>
          <a:xfrm>
            <a:off x="7516665" y="855916"/>
            <a:ext cx="2130160" cy="5588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93821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lv-LV" sz="1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Advisory Board of Scientists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74EE890-A85E-4D91-8CFC-D939C59823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52247" y="1117648"/>
            <a:ext cx="445047" cy="135655"/>
          </a:xfrm>
          <a:prstGeom prst="rect">
            <a:avLst/>
          </a:prstGeom>
        </p:spPr>
      </p:pic>
      <p:sp>
        <p:nvSpPr>
          <p:cNvPr id="61" name="Rectangle 60">
            <a:extLst>
              <a:ext uri="{FF2B5EF4-FFF2-40B4-BE49-F238E27FC236}">
                <a16:creationId xmlns:a16="http://schemas.microsoft.com/office/drawing/2014/main" id="{9F2B3377-A9F3-472D-9882-40A7CA17416E}"/>
              </a:ext>
            </a:extLst>
          </p:cNvPr>
          <p:cNvSpPr/>
          <p:nvPr/>
        </p:nvSpPr>
        <p:spPr bwMode="auto">
          <a:xfrm>
            <a:off x="3587890" y="2436096"/>
            <a:ext cx="814150" cy="82938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93821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lv-LV" sz="10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Scientific Expertiseunit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46517E7-42B3-4A8F-9BE1-6A42BC7BB5EA}"/>
              </a:ext>
            </a:extLst>
          </p:cNvPr>
          <p:cNvCxnSpPr>
            <a:cxnSpLocks/>
          </p:cNvCxnSpPr>
          <p:nvPr/>
        </p:nvCxnSpPr>
        <p:spPr>
          <a:xfrm flipV="1">
            <a:off x="3217386" y="2277620"/>
            <a:ext cx="0" cy="176048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2A69A0CD-5C69-4B7F-B218-6DDADCF1F201}"/>
              </a:ext>
            </a:extLst>
          </p:cNvPr>
          <p:cNvSpPr/>
          <p:nvPr/>
        </p:nvSpPr>
        <p:spPr>
          <a:xfrm>
            <a:off x="8010755" y="4739057"/>
            <a:ext cx="2142463" cy="369328"/>
          </a:xfrm>
          <a:prstGeom prst="rect">
            <a:avLst/>
          </a:prstGeom>
          <a:noFill/>
          <a:ln w="19050" cap="flat">
            <a:solidFill>
              <a:srgbClr val="7030A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algn="ctr" hangingPunct="0">
              <a:defRPr/>
            </a:pPr>
            <a:r>
              <a:rPr lang="lv-LV" sz="900" noProof="1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sym typeface="Helvetica"/>
              </a:rPr>
              <a:t>The Expert Commission of Medicine and Health Sciences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B359530-F8A2-4249-B135-35B61CF29864}"/>
              </a:ext>
            </a:extLst>
          </p:cNvPr>
          <p:cNvSpPr/>
          <p:nvPr/>
        </p:nvSpPr>
        <p:spPr>
          <a:xfrm>
            <a:off x="7989381" y="3576086"/>
            <a:ext cx="2147699" cy="400105"/>
          </a:xfrm>
          <a:prstGeom prst="rect">
            <a:avLst/>
          </a:prstGeom>
          <a:noFill/>
          <a:ln w="19050" cap="flat">
            <a:solidFill>
              <a:srgbClr val="7030A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algn="ctr" hangingPunct="0">
              <a:defRPr/>
            </a:pPr>
            <a:r>
              <a:rPr lang="lv-LV" sz="10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sym typeface="Helvetica"/>
              </a:rPr>
              <a:t>The </a:t>
            </a:r>
            <a:r>
              <a:rPr lang="lv-LV" sz="1000" noProof="1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sym typeface="Helvetica"/>
              </a:rPr>
              <a:t>Expert Commission of Natural Sciences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C65B855F-13C1-4659-8AEC-512D8527A9A0}"/>
              </a:ext>
            </a:extLst>
          </p:cNvPr>
          <p:cNvSpPr/>
          <p:nvPr/>
        </p:nvSpPr>
        <p:spPr>
          <a:xfrm>
            <a:off x="8010755" y="4092576"/>
            <a:ext cx="2126327" cy="507827"/>
          </a:xfrm>
          <a:prstGeom prst="rect">
            <a:avLst/>
          </a:prstGeom>
          <a:noFill/>
          <a:ln w="19050" cap="flat">
            <a:solidFill>
              <a:srgbClr val="7030A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algn="ctr" hangingPunct="0">
              <a:defRPr/>
            </a:pPr>
            <a:r>
              <a:rPr lang="lv-LV" sz="900" noProof="1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sym typeface="Helvetica"/>
              </a:rPr>
              <a:t>The Expert Commission of Engineering Science and Tehnology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2C6C26B8-624D-47CE-A1B9-A9390328EA94}"/>
              </a:ext>
            </a:extLst>
          </p:cNvPr>
          <p:cNvSpPr/>
          <p:nvPr/>
        </p:nvSpPr>
        <p:spPr>
          <a:xfrm>
            <a:off x="8010755" y="5200336"/>
            <a:ext cx="2126326" cy="507827"/>
          </a:xfrm>
          <a:prstGeom prst="rect">
            <a:avLst/>
          </a:prstGeom>
          <a:noFill/>
          <a:ln w="19050" cap="flat">
            <a:solidFill>
              <a:srgbClr val="7030A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algn="ctr" hangingPunct="0">
              <a:defRPr/>
            </a:pPr>
            <a:r>
              <a:rPr lang="lv-LV" sz="900" noProof="1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sym typeface="Helvetica"/>
              </a:rPr>
              <a:t>The Expert Commission of Agricultural, Forestry and Veterianary Sciences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83A83F8-369E-43FF-B36B-672448263BD0}"/>
              </a:ext>
            </a:extLst>
          </p:cNvPr>
          <p:cNvSpPr/>
          <p:nvPr/>
        </p:nvSpPr>
        <p:spPr>
          <a:xfrm>
            <a:off x="8006391" y="5789636"/>
            <a:ext cx="2130691" cy="400105"/>
          </a:xfrm>
          <a:prstGeom prst="rect">
            <a:avLst/>
          </a:prstGeom>
          <a:noFill/>
          <a:ln w="19050" cap="flat">
            <a:solidFill>
              <a:srgbClr val="7030A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algn="ctr" hangingPunct="0">
              <a:defRPr/>
            </a:pPr>
            <a:r>
              <a:rPr lang="lv-LV" sz="1000" noProof="1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sym typeface="Helvetica"/>
              </a:rPr>
              <a:t>The Expert Commission of Social Sciences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929DD2D6-0CAE-4B5C-A57A-A16A1CD2A6D8}"/>
              </a:ext>
            </a:extLst>
          </p:cNvPr>
          <p:cNvSpPr/>
          <p:nvPr/>
        </p:nvSpPr>
        <p:spPr>
          <a:xfrm>
            <a:off x="7989381" y="6271214"/>
            <a:ext cx="2163837" cy="400105"/>
          </a:xfrm>
          <a:prstGeom prst="rect">
            <a:avLst/>
          </a:prstGeom>
          <a:noFill/>
          <a:ln w="19050" cap="flat">
            <a:solidFill>
              <a:srgbClr val="7030A0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algn="ctr" hangingPunct="0">
              <a:defRPr/>
            </a:pPr>
            <a:r>
              <a:rPr lang="lv-LV" sz="1000" noProof="1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sym typeface="Helvetica"/>
              </a:rPr>
              <a:t>The Expert Commission of Humanities and Arts</a:t>
            </a:r>
          </a:p>
        </p:txBody>
      </p: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B5B5DCA6-361D-4B11-B8B4-3B5D8624BED4}"/>
              </a:ext>
            </a:extLst>
          </p:cNvPr>
          <p:cNvCxnSpPr>
            <a:cxnSpLocks/>
          </p:cNvCxnSpPr>
          <p:nvPr/>
        </p:nvCxnSpPr>
        <p:spPr>
          <a:xfrm>
            <a:off x="10278999" y="789071"/>
            <a:ext cx="24868" cy="5682194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71669B6F-9652-4EB9-BE04-BA4DFCD8A965}"/>
              </a:ext>
            </a:extLst>
          </p:cNvPr>
          <p:cNvCxnSpPr>
            <a:cxnSpLocks/>
          </p:cNvCxnSpPr>
          <p:nvPr/>
        </p:nvCxnSpPr>
        <p:spPr>
          <a:xfrm flipV="1">
            <a:off x="7201985" y="770723"/>
            <a:ext cx="3077014" cy="18349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533405C7-4183-4742-9E65-C789D6212446}"/>
              </a:ext>
            </a:extLst>
          </p:cNvPr>
          <p:cNvCxnSpPr>
            <a:cxnSpLocks/>
            <a:stCxn id="68" idx="3"/>
          </p:cNvCxnSpPr>
          <p:nvPr/>
        </p:nvCxnSpPr>
        <p:spPr>
          <a:xfrm>
            <a:off x="10137079" y="3776138"/>
            <a:ext cx="166788" cy="0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32657CF4-8B8A-483B-8F2C-9E519955F3BF}"/>
              </a:ext>
            </a:extLst>
          </p:cNvPr>
          <p:cNvCxnSpPr>
            <a:cxnSpLocks/>
          </p:cNvCxnSpPr>
          <p:nvPr/>
        </p:nvCxnSpPr>
        <p:spPr>
          <a:xfrm flipV="1">
            <a:off x="10122691" y="4385286"/>
            <a:ext cx="166788" cy="1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1D2B4F18-3F38-4CE0-975F-71C866B74DC7}"/>
              </a:ext>
            </a:extLst>
          </p:cNvPr>
          <p:cNvCxnSpPr>
            <a:cxnSpLocks/>
            <a:stCxn id="67" idx="3"/>
          </p:cNvCxnSpPr>
          <p:nvPr/>
        </p:nvCxnSpPr>
        <p:spPr>
          <a:xfrm flipV="1">
            <a:off x="10153217" y="4913125"/>
            <a:ext cx="166788" cy="10596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BD9CE31E-4A60-431F-B130-CE906F66F927}"/>
              </a:ext>
            </a:extLst>
          </p:cNvPr>
          <p:cNvCxnSpPr>
            <a:cxnSpLocks/>
          </p:cNvCxnSpPr>
          <p:nvPr/>
        </p:nvCxnSpPr>
        <p:spPr>
          <a:xfrm flipV="1">
            <a:off x="10124525" y="5433331"/>
            <a:ext cx="166788" cy="1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18F84D98-2E31-4CC8-90BD-0F84FFC870DD}"/>
              </a:ext>
            </a:extLst>
          </p:cNvPr>
          <p:cNvCxnSpPr>
            <a:cxnSpLocks/>
          </p:cNvCxnSpPr>
          <p:nvPr/>
        </p:nvCxnSpPr>
        <p:spPr>
          <a:xfrm flipV="1">
            <a:off x="10132714" y="6017273"/>
            <a:ext cx="166788" cy="1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F454CBA0-8DFB-4E58-A1C5-1AB297C70A4F}"/>
              </a:ext>
            </a:extLst>
          </p:cNvPr>
          <p:cNvCxnSpPr>
            <a:cxnSpLocks/>
          </p:cNvCxnSpPr>
          <p:nvPr/>
        </p:nvCxnSpPr>
        <p:spPr>
          <a:xfrm flipV="1">
            <a:off x="10153217" y="6471265"/>
            <a:ext cx="166788" cy="1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208F7965-2CD1-45B2-A476-141F00271CC8}"/>
              </a:ext>
            </a:extLst>
          </p:cNvPr>
          <p:cNvSpPr/>
          <p:nvPr/>
        </p:nvSpPr>
        <p:spPr>
          <a:xfrm>
            <a:off x="3302823" y="1053075"/>
            <a:ext cx="1514788" cy="34641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defTabSz="938213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lv-LV" sz="1100" noProof="1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Public Relations </a:t>
            </a:r>
            <a:r>
              <a:rPr lang="lv-LV" sz="1100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Specialist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9BD8197D-5D84-4B30-BE65-F2E2EF308E98}"/>
              </a:ext>
            </a:extLst>
          </p:cNvPr>
          <p:cNvCxnSpPr>
            <a:cxnSpLocks/>
            <a:stCxn id="54" idx="3"/>
          </p:cNvCxnSpPr>
          <p:nvPr/>
        </p:nvCxnSpPr>
        <p:spPr>
          <a:xfrm flipV="1">
            <a:off x="4817611" y="1218802"/>
            <a:ext cx="94130" cy="7481"/>
          </a:xfrm>
          <a:prstGeom prst="line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A1681838-5A6B-4BC8-9C1C-6BD4F6EF2FFE}"/>
              </a:ext>
            </a:extLst>
          </p:cNvPr>
          <p:cNvSpPr txBox="1"/>
          <p:nvPr/>
        </p:nvSpPr>
        <p:spPr>
          <a:xfrm>
            <a:off x="941033" y="0"/>
            <a:ext cx="1226812" cy="16280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lv-LV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8F08B53-2383-49FA-A1C7-8D42D88D14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3728" y="266293"/>
            <a:ext cx="999898" cy="104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230066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99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Arial</vt:lpstr>
      <vt:lpstr>Helvetica</vt:lpstr>
      <vt:lpstr>Times New Roman</vt:lpstr>
      <vt:lpstr>Verdana</vt:lpstr>
      <vt:lpstr>89_Prezentacija_templateLV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 January 1, 2022</dc:title>
  <dc:creator>Laura Dūša</dc:creator>
  <cp:lastModifiedBy>Laura Dūša</cp:lastModifiedBy>
  <cp:revision>2</cp:revision>
  <dcterms:created xsi:type="dcterms:W3CDTF">2022-11-15T11:30:53Z</dcterms:created>
  <dcterms:modified xsi:type="dcterms:W3CDTF">2023-03-30T07:43:39Z</dcterms:modified>
</cp:coreProperties>
</file>